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56" r:id="rId2"/>
    <p:sldId id="258" r:id="rId3"/>
    <p:sldId id="447" r:id="rId4"/>
    <p:sldId id="466" r:id="rId5"/>
    <p:sldId id="449" r:id="rId6"/>
    <p:sldId id="471" r:id="rId7"/>
    <p:sldId id="465" r:id="rId8"/>
    <p:sldId id="464" r:id="rId9"/>
    <p:sldId id="479" r:id="rId10"/>
    <p:sldId id="276" r:id="rId11"/>
    <p:sldId id="467" r:id="rId12"/>
    <p:sldId id="469" r:id="rId13"/>
    <p:sldId id="470" r:id="rId14"/>
    <p:sldId id="477" r:id="rId15"/>
    <p:sldId id="462" r:id="rId16"/>
    <p:sldId id="468" r:id="rId17"/>
    <p:sldId id="456" r:id="rId18"/>
    <p:sldId id="472" r:id="rId19"/>
    <p:sldId id="457" r:id="rId20"/>
    <p:sldId id="475" r:id="rId21"/>
    <p:sldId id="482" r:id="rId22"/>
    <p:sldId id="463" r:id="rId23"/>
    <p:sldId id="459" r:id="rId24"/>
    <p:sldId id="478" r:id="rId25"/>
    <p:sldId id="481" r:id="rId26"/>
    <p:sldId id="480" r:id="rId27"/>
    <p:sldId id="260" r:id="rId28"/>
    <p:sldId id="446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F8B623E-208E-627A-A4F0-E9D71954D3EE}" name="Justin Smith" initials="JS" userId="S::justin.smith@ateq-consulting.com::2b3023b6-fe98-4122-bec0-a4ea3edf0e21" providerId="AD"/>
  <p188:author id="{4CC09777-3199-8B78-B0A9-6400865DBBE7}" name="Tony Smith" initials="TS" userId="S::tony.smith@ateq-consulting.com::6f526f2e-3c8f-4242-adfc-b9422b7cac3e" providerId="AD"/>
  <p188:author id="{8142F190-2D4A-A2D4-81B9-11C5C2B8A04F}" name="Andy Dale" initials="AD" userId="S::andy.dale@ateq-consulting.com::fc5a73b6-eb6d-49c6-b2e9-47ce15543c6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3300"/>
    <a:srgbClr val="FF9900"/>
    <a:srgbClr val="9900FF"/>
    <a:srgbClr val="1C2551"/>
    <a:srgbClr val="273A7B"/>
    <a:srgbClr val="73B8DA"/>
    <a:srgbClr val="1E58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CCD37F4-5960-40F8-97A8-8A1558442FC7}" v="4" dt="2024-09-01T17:30:29.76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73" autoAdjust="0"/>
    <p:restoredTop sz="78087" autoAdjust="0"/>
  </p:normalViewPr>
  <p:slideViewPr>
    <p:cSldViewPr snapToGrid="0" snapToObjects="1">
      <p:cViewPr varScale="1">
        <p:scale>
          <a:sx n="83" d="100"/>
          <a:sy n="83" d="100"/>
        </p:scale>
        <p:origin x="1752" y="7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38" Type="http://schemas.microsoft.com/office/2018/10/relationships/authors" Target="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dy Dale" userId="fc5a73b6-eb6d-49c6-b2e9-47ce15543c6b" providerId="ADAL" clId="{9CCD37F4-5960-40F8-97A8-8A1558442FC7}"/>
    <pc:docChg chg="modSld">
      <pc:chgData name="Andy Dale" userId="fc5a73b6-eb6d-49c6-b2e9-47ce15543c6b" providerId="ADAL" clId="{9CCD37F4-5960-40F8-97A8-8A1558442FC7}" dt="2024-09-01T17:30:29.769" v="50" actId="20577"/>
      <pc:docMkLst>
        <pc:docMk/>
      </pc:docMkLst>
      <pc:sldChg chg="modSp mod">
        <pc:chgData name="Andy Dale" userId="fc5a73b6-eb6d-49c6-b2e9-47ce15543c6b" providerId="ADAL" clId="{9CCD37F4-5960-40F8-97A8-8A1558442FC7}" dt="2024-09-01T17:30:29.769" v="50" actId="20577"/>
        <pc:sldMkLst>
          <pc:docMk/>
          <pc:sldMk cId="782436944" sldId="446"/>
        </pc:sldMkLst>
        <pc:spChg chg="mod">
          <ac:chgData name="Andy Dale" userId="fc5a73b6-eb6d-49c6-b2e9-47ce15543c6b" providerId="ADAL" clId="{9CCD37F4-5960-40F8-97A8-8A1558442FC7}" dt="2024-09-01T17:30:29.769" v="50" actId="20577"/>
          <ac:spMkLst>
            <pc:docMk/>
            <pc:sldMk cId="782436944" sldId="446"/>
            <ac:spMk id="3" creationId="{CADF1CB1-86B7-7111-64C9-D021EF17042B}"/>
          </ac:spMkLst>
        </pc:spChg>
      </pc:sldChg>
      <pc:sldChg chg="modNotesTx">
        <pc:chgData name="Andy Dale" userId="fc5a73b6-eb6d-49c6-b2e9-47ce15543c6b" providerId="ADAL" clId="{9CCD37F4-5960-40F8-97A8-8A1558442FC7}" dt="2024-09-01T17:26:06.945" v="39" actId="20577"/>
        <pc:sldMkLst>
          <pc:docMk/>
          <pc:sldMk cId="1939764168" sldId="447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F6B3D7-A500-E74E-9E1B-769F1603237F}" type="datetimeFigureOut">
              <a:rPr lang="en-US" smtClean="0"/>
              <a:t>9/1/2024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5FB53D-06AC-B94E-8FC2-50B42F616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47424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D6C729-A266-6245-AF57-D13A2E93364C}" type="datetimeFigureOut">
              <a:rPr lang="en-US" smtClean="0"/>
              <a:t>9/1/2024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B0528C-C760-1C40-BA5A-AD6878799A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86604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Other areas – </a:t>
            </a:r>
            <a:r>
              <a:rPr lang="en-GB"/>
              <a:t>NEW PPLI, Mission </a:t>
            </a:r>
            <a:r>
              <a:rPr lang="en-GB" dirty="0"/>
              <a:t>Assignments, Engagement Status/BDA Reporting, etc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B0528C-C760-1C40-BA5A-AD6878799A7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5326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B0528C-C760-1C40-BA5A-AD6878799A7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3177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B0528C-C760-1C40-BA5A-AD6878799A7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9139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B0528C-C760-1C40-BA5A-AD6878799A7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5133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B0528C-C760-1C40-BA5A-AD6878799A7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136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B0528C-C760-1C40-BA5A-AD6878799A7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9069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B0528C-C760-1C40-BA5A-AD6878799A7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1855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B0528C-C760-1C40-BA5A-AD6878799A7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3805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B0528C-C760-1C40-BA5A-AD6878799A7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1087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B0528C-C760-1C40-BA5A-AD6878799A7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1380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B0528C-C760-1C40-BA5A-AD6878799A7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4985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B0528C-C760-1C40-BA5A-AD6878799A7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9362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B0528C-C760-1C40-BA5A-AD6878799A7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6411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B0528C-C760-1C40-BA5A-AD6878799A7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0347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MBDA – SPEAR - </a:t>
            </a:r>
            <a:r>
              <a:rPr lang="en-US" i="1" dirty="0"/>
              <a:t>NETWORK ENABLED - PRECISION SURFACE ATTACK</a:t>
            </a:r>
            <a:endParaRPr lang="en-GB" i="1" dirty="0"/>
          </a:p>
          <a:p>
            <a:r>
              <a:rPr lang="en-GB" dirty="0" err="1"/>
              <a:t>Navair</a:t>
            </a:r>
            <a:r>
              <a:rPr lang="en-GB" dirty="0"/>
              <a:t> – </a:t>
            </a:r>
            <a:r>
              <a:rPr lang="en-GB" dirty="0" err="1"/>
              <a:t>Raytheons</a:t>
            </a:r>
            <a:r>
              <a:rPr lang="en-GB" dirty="0"/>
              <a:t> JSOW C1 - </a:t>
            </a:r>
            <a:r>
              <a:rPr lang="en-US" b="0" i="1" dirty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Helvetica Neue"/>
              </a:rPr>
              <a:t>air-to-ground NEW capable of attacking stationary land &amp; moving maritime targets.</a:t>
            </a:r>
            <a:endParaRPr lang="en-GB" i="1" dirty="0">
              <a:solidFill>
                <a:srgbClr val="FF0000"/>
              </a:solidFill>
              <a:highlight>
                <a:srgbClr val="FFFF00"/>
              </a:highlight>
            </a:endParaRPr>
          </a:p>
          <a:p>
            <a:r>
              <a:rPr lang="en-GB" dirty="0"/>
              <a:t>Kongsberg - JSM – Joint Strike Missile</a:t>
            </a:r>
          </a:p>
          <a:p>
            <a:endParaRPr lang="en-GB" dirty="0"/>
          </a:p>
          <a:p>
            <a:r>
              <a:rPr lang="en-US" sz="1800" dirty="0">
                <a:effectLst/>
                <a:latin typeface="Segoe UI" panose="020B0502040204020203" pitchFamily="34" charset="0"/>
              </a:rPr>
              <a:t>There are a variety of terminal variants (e.g. DLS TACNET, Harris BATS-E) and integration approaches (terminal or SDR)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B0528C-C760-1C40-BA5A-AD6878799A7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7502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B0528C-C760-1C40-BA5A-AD6878799A7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2164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B0528C-C760-1C40-BA5A-AD6878799A7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0359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B0528C-C760-1C40-BA5A-AD6878799A7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269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Control </a:t>
            </a:r>
          </a:p>
          <a:p>
            <a:r>
              <a:rPr lang="en-GB" dirty="0"/>
              <a:t>	– All optional for Tx except Accept/Reject which are Tx if any of the other message are received.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	- All optional for Rx except Accept/Reject which are Rx if any of the other message are transmitted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IFTU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	- All optional for Tx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	- IFTU 3PS request from current controller and Cease IFTU, only mandated MUs for reception.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B0528C-C760-1C40-BA5A-AD6878799A7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2947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B0528C-C760-1C40-BA5A-AD6878799A7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6784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3F740D21-D0FF-4124-BB8A-D28F7501683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301426" y="3050162"/>
            <a:ext cx="7772400" cy="1470025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>
              <a:defRPr b="1">
                <a:solidFill>
                  <a:srgbClr val="1C255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GB" dirty="0"/>
              <a:t>Click to edit title style</a:t>
            </a:r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5A85E516-9F88-4ED1-9E07-D6D5DEF3BBE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987226" y="4992427"/>
            <a:ext cx="6400800" cy="838250"/>
          </a:xfrm>
        </p:spPr>
        <p:txBody>
          <a:bodyPr/>
          <a:lstStyle>
            <a:lvl1pPr marL="0" indent="0" algn="ctr">
              <a:buNone/>
              <a:defRPr>
                <a:solidFill>
                  <a:srgbClr val="1C255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enter name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8BF2BCB-B000-4EF0-B0B4-0A9F26748E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0879" t="29243" r="2259" b="40446"/>
          <a:stretch/>
        </p:blipFill>
        <p:spPr>
          <a:xfrm>
            <a:off x="2642623" y="426660"/>
            <a:ext cx="6906753" cy="2208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3104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3487331"/>
            <a:ext cx="10363200" cy="1470025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>
              <a:defRPr b="1">
                <a:solidFill>
                  <a:srgbClr val="1C255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GB" dirty="0"/>
              <a:t>Click to edit sub-title style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3FC0B4-6642-486C-8D56-8D4EA212A2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0879" t="29243" r="2259" b="40446"/>
          <a:stretch/>
        </p:blipFill>
        <p:spPr>
          <a:xfrm>
            <a:off x="2642623" y="426660"/>
            <a:ext cx="6906753" cy="2208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1732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0301" y="274638"/>
            <a:ext cx="8869062" cy="548796"/>
          </a:xfrm>
        </p:spPr>
        <p:txBody>
          <a:bodyPr>
            <a:noAutofit/>
          </a:bodyPr>
          <a:lstStyle>
            <a:lvl1pPr algn="r"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8919" y="1047904"/>
            <a:ext cx="11450444" cy="5115193"/>
          </a:xfrm>
        </p:spPr>
        <p:txBody>
          <a:bodyPr/>
          <a:lstStyle>
            <a:lvl1pPr marL="0" indent="0">
              <a:buNone/>
              <a:defRPr b="1"/>
            </a:lvl1pPr>
            <a:lvl2pPr marL="489600" indent="-285750">
              <a:buClr>
                <a:srgbClr val="1C2551"/>
              </a:buClr>
              <a:buSzPct val="75000"/>
              <a:buFont typeface="Wingdings" panose="05000000000000000000" pitchFamily="2" charset="2"/>
              <a:buChar char=""/>
              <a:defRPr>
                <a:solidFill>
                  <a:srgbClr val="1C2551"/>
                </a:solidFill>
              </a:defRPr>
            </a:lvl2pPr>
            <a:lvl3pPr marL="892800" indent="-228600">
              <a:buClr>
                <a:srgbClr val="1E5897"/>
              </a:buClr>
              <a:buSzPct val="75000"/>
              <a:buFont typeface="Wingdings" panose="05000000000000000000" pitchFamily="2" charset="2"/>
              <a:buChar char=""/>
              <a:defRPr>
                <a:solidFill>
                  <a:srgbClr val="1E5897"/>
                </a:solidFill>
              </a:defRPr>
            </a:lvl3pPr>
            <a:lvl4pPr marL="1350000" indent="-228600">
              <a:buClr>
                <a:schemeClr val="bg1">
                  <a:lumMod val="50000"/>
                </a:schemeClr>
              </a:buClr>
              <a:buSzPct val="75000"/>
              <a:buFont typeface="Wingdings" panose="05000000000000000000" pitchFamily="2" charset="2"/>
              <a:buChar char=""/>
              <a:defRPr>
                <a:solidFill>
                  <a:schemeClr val="bg1">
                    <a:lumMod val="50000"/>
                  </a:schemeClr>
                </a:solidFill>
              </a:defRPr>
            </a:lvl4pPr>
            <a:lvl5pPr marL="1807200" indent="-228600">
              <a:buClrTx/>
              <a:buSzPct val="75000"/>
              <a:buFont typeface="Wingdings" panose="05000000000000000000" pitchFamily="2" charset="2"/>
              <a:buChar char="n"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78919" y="6400799"/>
            <a:ext cx="2844800" cy="365125"/>
          </a:xfrm>
        </p:spPr>
        <p:txBody>
          <a:bodyPr/>
          <a:lstStyle/>
          <a:p>
            <a:r>
              <a:rPr lang="en-US"/>
              <a:t>Sep 24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400799"/>
            <a:ext cx="3860800" cy="365125"/>
          </a:xfrm>
        </p:spPr>
        <p:txBody>
          <a:bodyPr/>
          <a:lstStyle/>
          <a:p>
            <a:r>
              <a:rPr lang="en-US"/>
              <a:t>ATEQ/P997/059/1.0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68281" y="6400799"/>
            <a:ext cx="2844800" cy="365125"/>
          </a:xfrm>
        </p:spPr>
        <p:txBody>
          <a:bodyPr/>
          <a:lstStyle/>
          <a:p>
            <a:fld id="{5C917485-5929-5F42-A3B7-042C2C1EB36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l="41134" t="29127" r="3028" b="40135"/>
          <a:stretch/>
        </p:blipFill>
        <p:spPr>
          <a:xfrm>
            <a:off x="225720" y="184007"/>
            <a:ext cx="2509600" cy="621665"/>
          </a:xfrm>
          <a:prstGeom prst="rect">
            <a:avLst/>
          </a:prstGeom>
        </p:spPr>
      </p:pic>
      <p:cxnSp>
        <p:nvCxnSpPr>
          <p:cNvPr id="9" name="Straight Connector 8"/>
          <p:cNvCxnSpPr>
            <a:cxnSpLocks/>
          </p:cNvCxnSpPr>
          <p:nvPr userDrawn="1"/>
        </p:nvCxnSpPr>
        <p:spPr>
          <a:xfrm>
            <a:off x="1314373" y="817490"/>
            <a:ext cx="10514990" cy="26159"/>
          </a:xfrm>
          <a:prstGeom prst="line">
            <a:avLst/>
          </a:prstGeom>
          <a:ln w="28575" cap="rnd" cmpd="sng">
            <a:gradFill flip="none" rotWithShape="1">
              <a:gsLst>
                <a:gs pos="0">
                  <a:schemeClr val="tx2"/>
                </a:gs>
                <a:gs pos="100000">
                  <a:schemeClr val="accent1">
                    <a:lumMod val="20000"/>
                    <a:lumOff val="80000"/>
                  </a:schemeClr>
                </a:gs>
                <a:gs pos="50000">
                  <a:schemeClr val="accent1"/>
                </a:gs>
              </a:gsLst>
              <a:lin ang="0" scaled="1"/>
              <a:tileRect/>
            </a:gradFill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9939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 24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ATEQ/P997/059/1.0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17485-5929-5F42-A3B7-042C2C1EB36C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>
                <a:solidFill>
                  <a:srgbClr val="273A7B"/>
                </a:solidFill>
                <a:latin typeface="+mj-lt"/>
              </a:rPr>
              <a:t>Questions?</a:t>
            </a:r>
            <a:endParaRPr lang="en-US" sz="4400" dirty="0">
              <a:solidFill>
                <a:srgbClr val="273A7B"/>
              </a:solidFill>
              <a:latin typeface="+mj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186B571-DAC2-4287-BE4D-946E79BD30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0879" t="29243" r="2259" b="40446"/>
          <a:stretch/>
        </p:blipFill>
        <p:spPr>
          <a:xfrm>
            <a:off x="2642623" y="349748"/>
            <a:ext cx="6906753" cy="2208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2815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Sep 24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ATEQ/P997/059/1.0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917485-5929-5F42-A3B7-042C2C1EB3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323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5" r:id="rId4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tx.com/raytheon/what-we-do/sea/joint-standoff-weapon" TargetMode="External"/><Relationship Id="rId2" Type="http://schemas.openxmlformats.org/officeDocument/2006/relationships/hyperlink" Target="https://www.mbda-systems.com/product/spear/" TargetMode="Externa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kongsberg.com/kda/what-we-do/defence-and-security/missile-systems/joint-strike-missile-jsm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6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6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3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14.png"/><Relationship Id="rId9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3087830"/>
            <a:ext cx="7772400" cy="1102430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Network Enabled Weapons – </a:t>
            </a:r>
            <a:br>
              <a:rPr lang="en-US" sz="3600" dirty="0"/>
            </a:br>
            <a:r>
              <a:rPr lang="en-US" sz="3600" dirty="0"/>
              <a:t>Complexities and Considerations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C913D13E-6C7C-4EF6-996E-952F1FE44A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95600" y="4592413"/>
            <a:ext cx="6400800" cy="691713"/>
          </a:xfrm>
        </p:spPr>
        <p:txBody>
          <a:bodyPr>
            <a:normAutofit/>
          </a:bodyPr>
          <a:lstStyle/>
          <a:p>
            <a:r>
              <a:rPr lang="en-US" sz="2800" dirty="0"/>
              <a:t>Justin Smith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454EA56-384C-2060-E13A-91FAE2F30715}"/>
              </a:ext>
            </a:extLst>
          </p:cNvPr>
          <p:cNvSpPr/>
          <p:nvPr/>
        </p:nvSpPr>
        <p:spPr>
          <a:xfrm>
            <a:off x="0" y="5675695"/>
            <a:ext cx="12192000" cy="934324"/>
          </a:xfrm>
          <a:prstGeom prst="rect">
            <a:avLst/>
          </a:prstGeom>
          <a:solidFill>
            <a:srgbClr val="201B5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DFC161-2229-507C-3E90-F82E4EDE3FE7}"/>
              </a:ext>
            </a:extLst>
          </p:cNvPr>
          <p:cNvSpPr txBox="1"/>
          <p:nvPr/>
        </p:nvSpPr>
        <p:spPr>
          <a:xfrm>
            <a:off x="6707293" y="6232193"/>
            <a:ext cx="5484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CFDFF"/>
                </a:solidFill>
                <a:latin typeface="helvetica-w01-light"/>
              </a:rPr>
              <a:t>3</a:t>
            </a:r>
            <a:r>
              <a:rPr lang="en-US" b="0" i="0" dirty="0">
                <a:solidFill>
                  <a:srgbClr val="FCFDFF"/>
                </a:solidFill>
                <a:effectLst/>
                <a:latin typeface="helvetica-w01-light"/>
              </a:rPr>
              <a:t> - </a:t>
            </a:r>
            <a:r>
              <a:rPr lang="en-US" dirty="0">
                <a:solidFill>
                  <a:srgbClr val="FCFDFF"/>
                </a:solidFill>
                <a:latin typeface="helvetica-w01-light"/>
              </a:rPr>
              <a:t>5</a:t>
            </a:r>
            <a:r>
              <a:rPr lang="en-US" b="0" i="0" dirty="0">
                <a:solidFill>
                  <a:srgbClr val="FCFDFF"/>
                </a:solidFill>
                <a:effectLst/>
                <a:latin typeface="helvetica-w01-light"/>
              </a:rPr>
              <a:t> September 2024  |  Portsmouth University, UK </a:t>
            </a:r>
            <a:endParaRPr lang="en-GB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80D8BA73-6232-D09A-4A2B-5C15E6410E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6" y="5675695"/>
            <a:ext cx="17526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991" y="6610019"/>
            <a:ext cx="167065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r>
              <a:rPr lang="en-GB" altLang="en-US" sz="10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© 2024 ATEQ</a:t>
            </a:r>
            <a:r>
              <a:rPr lang="en-GB" altLang="en-US" sz="1000" baseline="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en-GB" altLang="en-US" sz="10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Consulting Ltd</a:t>
            </a:r>
          </a:p>
        </p:txBody>
      </p:sp>
    </p:spTree>
    <p:extLst>
      <p:ext uri="{BB962C8B-B14F-4D97-AF65-F5344CB8AC3E}">
        <p14:creationId xmlns:p14="http://schemas.microsoft.com/office/powerpoint/2010/main" val="11038041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Jeth Tomlinson\Documents\Projects\Internal Projects\TDL Library\Littoral Background.png">
            <a:extLst>
              <a:ext uri="{FF2B5EF4-FFF2-40B4-BE49-F238E27FC236}">
                <a16:creationId xmlns:a16="http://schemas.microsoft.com/office/drawing/2014/main" id="{CD4150F8-4133-553D-453A-CDB8A7F0E9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10A947CD-74BA-A190-6083-F16C7A1338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4228893"/>
              </p:ext>
            </p:extLst>
          </p:nvPr>
        </p:nvGraphicFramePr>
        <p:xfrm>
          <a:off x="581308" y="697230"/>
          <a:ext cx="6580853" cy="57537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50166">
                  <a:extLst>
                    <a:ext uri="{9D8B030D-6E8A-4147-A177-3AD203B41FA5}">
                      <a16:colId xmlns:a16="http://schemas.microsoft.com/office/drawing/2014/main" val="2185254350"/>
                    </a:ext>
                  </a:extLst>
                </a:gridCol>
                <a:gridCol w="4130687">
                  <a:extLst>
                    <a:ext uri="{9D8B030D-6E8A-4147-A177-3AD203B41FA5}">
                      <a16:colId xmlns:a16="http://schemas.microsoft.com/office/drawing/2014/main" val="2226372426"/>
                    </a:ext>
                  </a:extLst>
                </a:gridCol>
              </a:tblGrid>
              <a:tr h="375077">
                <a:tc>
                  <a:txBody>
                    <a:bodyPr/>
                    <a:lstStyle/>
                    <a:p>
                      <a:r>
                        <a:rPr lang="en-GB" dirty="0"/>
                        <a:t>Platform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Function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1430893"/>
                  </a:ext>
                </a:extLst>
              </a:tr>
              <a:tr h="2812427"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20000"/>
                        <a:alpha val="3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20000"/>
                        <a:alpha val="37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6937971"/>
                  </a:ext>
                </a:extLst>
              </a:tr>
              <a:tr h="620591"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20000"/>
                        <a:alpha val="3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20000"/>
                        <a:alpha val="37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9131006"/>
                  </a:ext>
                </a:extLst>
              </a:tr>
              <a:tr h="629638"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endParaRPr lang="en-GB" sz="1400" kern="1200" dirty="0">
                        <a:solidFill>
                          <a:srgbClr val="FFFF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7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1027045"/>
                  </a:ext>
                </a:extLst>
              </a:tr>
              <a:tr h="646712"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endParaRPr lang="en-GB" sz="1400" kern="1200" dirty="0">
                        <a:solidFill>
                          <a:srgbClr val="FFFF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7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7688190"/>
                  </a:ext>
                </a:extLst>
              </a:tr>
              <a:tr h="669302"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endParaRPr lang="en-GB" sz="1400" kern="1200" dirty="0">
                        <a:solidFill>
                          <a:srgbClr val="FFFF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7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7627502"/>
                  </a:ext>
                </a:extLst>
              </a:tr>
            </a:tbl>
          </a:graphicData>
        </a:graphic>
      </p:graphicFrame>
      <p:pic>
        <p:nvPicPr>
          <p:cNvPr id="11" name="Picture 2" descr="Missile PNG Images, Free Rocket Missile Pictures - Free Transparent PNG ...">
            <a:extLst>
              <a:ext uri="{FF2B5EF4-FFF2-40B4-BE49-F238E27FC236}">
                <a16:creationId xmlns:a16="http://schemas.microsoft.com/office/drawing/2014/main" id="{9908BECF-2272-056B-6C40-FE2B34F79D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357493" y="1831052"/>
            <a:ext cx="3195411" cy="3195411"/>
          </a:xfrm>
          <a:prstGeom prst="rect">
            <a:avLst/>
          </a:prstGeom>
          <a:noFill/>
          <a:effectLst>
            <a:outerShdw blurRad="50800" dist="50800" dir="5400000" algn="ctr" rotWithShape="0">
              <a:srgbClr val="FFFF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A silhouette of a ship&#10;&#10;Description automatically generated">
            <a:extLst>
              <a:ext uri="{FF2B5EF4-FFF2-40B4-BE49-F238E27FC236}">
                <a16:creationId xmlns:a16="http://schemas.microsoft.com/office/drawing/2014/main" id="{9EA83D7B-1A07-0814-1EB4-4661421972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686" y="5688075"/>
            <a:ext cx="722569" cy="722569"/>
          </a:xfrm>
          <a:prstGeom prst="rect">
            <a:avLst/>
          </a:prstGeom>
          <a:effectLst>
            <a:outerShdw blurRad="50800" dist="50800" dir="5400000" algn="ctr" rotWithShape="0">
              <a:srgbClr val="FFFF00"/>
            </a:outerShdw>
          </a:effectLst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107721A-8562-1BFC-0A45-BA24D4199130}"/>
              </a:ext>
            </a:extLst>
          </p:cNvPr>
          <p:cNvSpPr txBox="1">
            <a:spLocks/>
          </p:cNvSpPr>
          <p:nvPr/>
        </p:nvSpPr>
        <p:spPr>
          <a:xfrm>
            <a:off x="1291365" y="4651356"/>
            <a:ext cx="1757041" cy="49591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89600" indent="-285750" algn="l" defTabSz="457200" rtl="0" eaLnBrk="1" latinLnBrk="0" hangingPunct="1">
              <a:spcBef>
                <a:spcPct val="20000"/>
              </a:spcBef>
              <a:buClr>
                <a:srgbClr val="1C2551"/>
              </a:buClr>
              <a:buSzPct val="75000"/>
              <a:buFont typeface="Wingdings" panose="05000000000000000000" pitchFamily="2" charset="2"/>
              <a:buChar char=""/>
              <a:defRPr sz="2800" kern="1200">
                <a:solidFill>
                  <a:srgbClr val="1C2551"/>
                </a:solidFill>
                <a:latin typeface="+mn-lt"/>
                <a:ea typeface="+mn-ea"/>
                <a:cs typeface="+mn-cs"/>
              </a:defRPr>
            </a:lvl2pPr>
            <a:lvl3pPr marL="892800" indent="-228600" algn="l" defTabSz="457200" rtl="0" eaLnBrk="1" latinLnBrk="0" hangingPunct="1">
              <a:spcBef>
                <a:spcPct val="20000"/>
              </a:spcBef>
              <a:buClr>
                <a:srgbClr val="1E5897"/>
              </a:buClr>
              <a:buSzPct val="75000"/>
              <a:buFont typeface="Wingdings" panose="05000000000000000000" pitchFamily="2" charset="2"/>
              <a:buChar char=""/>
              <a:defRPr sz="2400" kern="1200">
                <a:solidFill>
                  <a:srgbClr val="1E5897"/>
                </a:solidFill>
                <a:latin typeface="+mn-lt"/>
                <a:ea typeface="+mn-ea"/>
                <a:cs typeface="+mn-cs"/>
              </a:defRPr>
            </a:lvl3pPr>
            <a:lvl4pPr marL="1350000" indent="-228600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SzPct val="75000"/>
              <a:buFont typeface="Wingdings" panose="05000000000000000000" pitchFamily="2" charset="2"/>
              <a:buChar char=""/>
              <a:defRPr sz="2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07200" indent="-228600" algn="l" defTabSz="457200" rtl="0" eaLnBrk="1" latinLnBrk="0" hangingPunct="1">
              <a:spcBef>
                <a:spcPct val="20000"/>
              </a:spcBef>
              <a:buClrTx/>
              <a:buSzPct val="75000"/>
              <a:buFont typeface="Wingdings" panose="05000000000000000000" pitchFamily="2" charset="2"/>
              <a:buChar char="n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Alternate Controller</a:t>
            </a:r>
          </a:p>
        </p:txBody>
      </p:sp>
      <p:pic>
        <p:nvPicPr>
          <p:cNvPr id="15" name="Picture 4" descr="Military helicopter Clip art - helicopter png download - 1906*1200 ...">
            <a:extLst>
              <a:ext uri="{FF2B5EF4-FFF2-40B4-BE49-F238E27FC236}">
                <a16:creationId xmlns:a16="http://schemas.microsoft.com/office/drawing/2014/main" id="{0B88F78C-080F-F0A9-B16F-40C6BE70F8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603" y="4571571"/>
            <a:ext cx="722568" cy="454896"/>
          </a:xfrm>
          <a:prstGeom prst="rect">
            <a:avLst/>
          </a:prstGeom>
          <a:noFill/>
          <a:effectLst>
            <a:outerShdw blurRad="50800" dist="50800" dir="5400000" algn="ctr" rotWithShape="0">
              <a:srgbClr val="FFFF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FE62E6C0-59BF-17E2-121F-65FF7CF6D65D}"/>
              </a:ext>
            </a:extLst>
          </p:cNvPr>
          <p:cNvSpPr txBox="1">
            <a:spLocks/>
          </p:cNvSpPr>
          <p:nvPr/>
        </p:nvSpPr>
        <p:spPr>
          <a:xfrm>
            <a:off x="1298787" y="5936344"/>
            <a:ext cx="1572758" cy="4959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indent="0">
              <a:spcBef>
                <a:spcPct val="20000"/>
              </a:spcBef>
              <a:buFont typeface="Arial"/>
              <a:buNone/>
              <a:defRPr sz="1600" b="1">
                <a:solidFill>
                  <a:schemeClr val="bg1"/>
                </a:solidFill>
              </a:defRPr>
            </a:lvl1pPr>
            <a:lvl2pPr marL="489600" indent="-285750">
              <a:spcBef>
                <a:spcPct val="20000"/>
              </a:spcBef>
              <a:buClr>
                <a:srgbClr val="1C2551"/>
              </a:buClr>
              <a:buSzPct val="75000"/>
              <a:buFont typeface="Wingdings" panose="05000000000000000000" pitchFamily="2" charset="2"/>
              <a:buChar char=""/>
              <a:defRPr sz="2800">
                <a:solidFill>
                  <a:srgbClr val="1C2551"/>
                </a:solidFill>
              </a:defRPr>
            </a:lvl2pPr>
            <a:lvl3pPr marL="892800" indent="-228600">
              <a:spcBef>
                <a:spcPct val="20000"/>
              </a:spcBef>
              <a:buClr>
                <a:srgbClr val="1E5897"/>
              </a:buClr>
              <a:buSzPct val="75000"/>
              <a:buFont typeface="Wingdings" panose="05000000000000000000" pitchFamily="2" charset="2"/>
              <a:buChar char=""/>
              <a:defRPr sz="2400">
                <a:solidFill>
                  <a:srgbClr val="1E5897"/>
                </a:solidFill>
              </a:defRPr>
            </a:lvl3pPr>
            <a:lvl4pPr marL="1350000" indent="-228600">
              <a:spcBef>
                <a:spcPct val="20000"/>
              </a:spcBef>
              <a:buClr>
                <a:schemeClr val="bg1">
                  <a:lumMod val="50000"/>
                </a:schemeClr>
              </a:buClr>
              <a:buSzPct val="75000"/>
              <a:buFont typeface="Wingdings" panose="05000000000000000000" pitchFamily="2" charset="2"/>
              <a:buChar char=""/>
              <a:defRPr sz="2000">
                <a:solidFill>
                  <a:schemeClr val="bg1">
                    <a:lumMod val="50000"/>
                  </a:schemeClr>
                </a:solidFill>
              </a:defRPr>
            </a:lvl4pPr>
            <a:lvl5pPr marL="1807200" indent="-228600">
              <a:spcBef>
                <a:spcPct val="20000"/>
              </a:spcBef>
              <a:buClrTx/>
              <a:buSzPct val="75000"/>
              <a:buFont typeface="Wingdings" panose="05000000000000000000" pitchFamily="2" charset="2"/>
              <a:buChar char="n"/>
              <a:defRPr sz="1600"/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Ping Only 3PS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635ACFA-89DC-0BA9-D13B-1A85AD66791B}"/>
              </a:ext>
            </a:extLst>
          </p:cNvPr>
          <p:cNvGrpSpPr/>
          <p:nvPr/>
        </p:nvGrpSpPr>
        <p:grpSpPr>
          <a:xfrm>
            <a:off x="707108" y="5076490"/>
            <a:ext cx="642721" cy="611585"/>
            <a:chOff x="460669" y="5204676"/>
            <a:chExt cx="1132262" cy="1187122"/>
          </a:xfrm>
          <a:effectLst>
            <a:outerShdw blurRad="50800" dist="50800" dir="5400000" algn="ctr" rotWithShape="0">
              <a:srgbClr val="FFFF00"/>
            </a:outerShdw>
          </a:effectLst>
        </p:grpSpPr>
        <p:pic>
          <p:nvPicPr>
            <p:cNvPr id="18" name="Picture 17" descr="A silhouette of a person holding an object&#10;&#10;Description automatically generated">
              <a:extLst>
                <a:ext uri="{FF2B5EF4-FFF2-40B4-BE49-F238E27FC236}">
                  <a16:creationId xmlns:a16="http://schemas.microsoft.com/office/drawing/2014/main" id="{75C3D462-3EBE-D0F0-2A63-261F7A74F85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85788" y="5483355"/>
              <a:ext cx="1007143" cy="908443"/>
            </a:xfrm>
            <a:prstGeom prst="rect">
              <a:avLst/>
            </a:prstGeom>
          </p:spPr>
        </p:pic>
        <p:pic>
          <p:nvPicPr>
            <p:cNvPr id="19" name="Picture 18" descr="A silhouette of a soldier with an object&#10;&#10;Description automatically generated">
              <a:extLst>
                <a:ext uri="{FF2B5EF4-FFF2-40B4-BE49-F238E27FC236}">
                  <a16:creationId xmlns:a16="http://schemas.microsoft.com/office/drawing/2014/main" id="{B40C49BD-6737-F2CC-0E6B-09686A51413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60669" y="5204676"/>
              <a:ext cx="609782" cy="916200"/>
            </a:xfrm>
            <a:prstGeom prst="rect">
              <a:avLst/>
            </a:prstGeom>
          </p:spPr>
        </p:pic>
      </p:grp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5F47F3EC-CBEF-51C5-2A32-549A46375D5F}"/>
              </a:ext>
            </a:extLst>
          </p:cNvPr>
          <p:cNvSpPr txBox="1">
            <a:spLocks/>
          </p:cNvSpPr>
          <p:nvPr/>
        </p:nvSpPr>
        <p:spPr>
          <a:xfrm>
            <a:off x="1307781" y="5241420"/>
            <a:ext cx="1563764" cy="49591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89600" indent="-285750" algn="l" defTabSz="457200" rtl="0" eaLnBrk="1" latinLnBrk="0" hangingPunct="1">
              <a:spcBef>
                <a:spcPct val="20000"/>
              </a:spcBef>
              <a:buClr>
                <a:srgbClr val="1C2551"/>
              </a:buClr>
              <a:buSzPct val="75000"/>
              <a:buFont typeface="Wingdings" panose="05000000000000000000" pitchFamily="2" charset="2"/>
              <a:buChar char=""/>
              <a:defRPr sz="2800" kern="1200">
                <a:solidFill>
                  <a:srgbClr val="1C2551"/>
                </a:solidFill>
                <a:latin typeface="+mn-lt"/>
                <a:ea typeface="+mn-ea"/>
                <a:cs typeface="+mn-cs"/>
              </a:defRPr>
            </a:lvl2pPr>
            <a:lvl3pPr marL="892800" indent="-228600" algn="l" defTabSz="457200" rtl="0" eaLnBrk="1" latinLnBrk="0" hangingPunct="1">
              <a:spcBef>
                <a:spcPct val="20000"/>
              </a:spcBef>
              <a:buClr>
                <a:srgbClr val="1E5897"/>
              </a:buClr>
              <a:buSzPct val="75000"/>
              <a:buFont typeface="Wingdings" panose="05000000000000000000" pitchFamily="2" charset="2"/>
              <a:buChar char=""/>
              <a:defRPr sz="2400" kern="1200">
                <a:solidFill>
                  <a:srgbClr val="1E5897"/>
                </a:solidFill>
                <a:latin typeface="+mn-lt"/>
                <a:ea typeface="+mn-ea"/>
                <a:cs typeface="+mn-cs"/>
              </a:defRPr>
            </a:lvl3pPr>
            <a:lvl4pPr marL="1350000" indent="-228600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SzPct val="75000"/>
              <a:buFont typeface="Wingdings" panose="05000000000000000000" pitchFamily="2" charset="2"/>
              <a:buChar char=""/>
              <a:defRPr sz="2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07200" indent="-228600" algn="l" defTabSz="457200" rtl="0" eaLnBrk="1" latinLnBrk="0" hangingPunct="1">
              <a:spcBef>
                <a:spcPct val="20000"/>
              </a:spcBef>
              <a:buClrTx/>
              <a:buSzPct val="75000"/>
              <a:buFont typeface="Wingdings" panose="05000000000000000000" pitchFamily="2" charset="2"/>
              <a:buChar char="n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Fully Authorized IFTU 3PS</a:t>
            </a:r>
          </a:p>
        </p:txBody>
      </p:sp>
      <p:sp>
        <p:nvSpPr>
          <p:cNvPr id="21" name="Title 9">
            <a:extLst>
              <a:ext uri="{FF2B5EF4-FFF2-40B4-BE49-F238E27FC236}">
                <a16:creationId xmlns:a16="http://schemas.microsoft.com/office/drawing/2014/main" id="{652AB900-372E-C8F8-EA5D-F300AD8E0397}"/>
              </a:ext>
            </a:extLst>
          </p:cNvPr>
          <p:cNvSpPr txBox="1">
            <a:spLocks/>
          </p:cNvSpPr>
          <p:nvPr/>
        </p:nvSpPr>
        <p:spPr>
          <a:xfrm>
            <a:off x="208500" y="49128"/>
            <a:ext cx="8869062" cy="548796"/>
          </a:xfrm>
          <a:prstGeom prst="rect">
            <a:avLst/>
          </a:prstGeom>
          <a:effectLst>
            <a:outerShdw blurRad="50800" dist="50800" dir="5400000" algn="ctr" rotWithShape="0">
              <a:srgbClr val="FFFF00"/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>
                <a:solidFill>
                  <a:schemeClr val="bg1"/>
                </a:solidFill>
              </a:rPr>
              <a:t>Missile Directives/Queries </a:t>
            </a:r>
            <a:r>
              <a:rPr lang="en-GB" sz="2400">
                <a:solidFill>
                  <a:schemeClr val="bg1"/>
                </a:solidFill>
              </a:rPr>
              <a:t>(J11.1)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0E654EBC-8F7F-AAFA-27D1-D5DC2B482A52}"/>
              </a:ext>
            </a:extLst>
          </p:cNvPr>
          <p:cNvSpPr/>
          <p:nvPr/>
        </p:nvSpPr>
        <p:spPr>
          <a:xfrm>
            <a:off x="7496204" y="3125514"/>
            <a:ext cx="625000" cy="71437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5" name="Picture 24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329BC237-E7B6-E5E5-4C8F-ABFA6A0590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6777" y="2264850"/>
            <a:ext cx="722568" cy="424680"/>
          </a:xfrm>
          <a:prstGeom prst="rect">
            <a:avLst/>
          </a:prstGeom>
          <a:effectLst>
            <a:outerShdw blurRad="50800" dist="50800" dir="5400000" algn="ctr" rotWithShape="0">
              <a:srgbClr val="FFFF00"/>
            </a:outerShdw>
          </a:effectLst>
        </p:spPr>
      </p:pic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E368E543-2F99-A1BE-A36C-D0529A73BE24}"/>
              </a:ext>
            </a:extLst>
          </p:cNvPr>
          <p:cNvSpPr txBox="1">
            <a:spLocks/>
          </p:cNvSpPr>
          <p:nvPr/>
        </p:nvSpPr>
        <p:spPr>
          <a:xfrm>
            <a:off x="1345795" y="2285074"/>
            <a:ext cx="1757041" cy="4959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89600" indent="-285750" algn="l" defTabSz="457200" rtl="0" eaLnBrk="1" latinLnBrk="0" hangingPunct="1">
              <a:spcBef>
                <a:spcPct val="20000"/>
              </a:spcBef>
              <a:buClr>
                <a:srgbClr val="1C2551"/>
              </a:buClr>
              <a:buSzPct val="75000"/>
              <a:buFont typeface="Wingdings" panose="05000000000000000000" pitchFamily="2" charset="2"/>
              <a:buChar char=""/>
              <a:defRPr sz="2800" kern="1200">
                <a:solidFill>
                  <a:srgbClr val="1C2551"/>
                </a:solidFill>
                <a:latin typeface="+mn-lt"/>
                <a:ea typeface="+mn-ea"/>
                <a:cs typeface="+mn-cs"/>
              </a:defRPr>
            </a:lvl2pPr>
            <a:lvl3pPr marL="892800" indent="-228600" algn="l" defTabSz="457200" rtl="0" eaLnBrk="1" latinLnBrk="0" hangingPunct="1">
              <a:spcBef>
                <a:spcPct val="20000"/>
              </a:spcBef>
              <a:buClr>
                <a:srgbClr val="1E5897"/>
              </a:buClr>
              <a:buSzPct val="75000"/>
              <a:buFont typeface="Wingdings" panose="05000000000000000000" pitchFamily="2" charset="2"/>
              <a:buChar char=""/>
              <a:defRPr sz="2400" kern="1200">
                <a:solidFill>
                  <a:srgbClr val="1E5897"/>
                </a:solidFill>
                <a:latin typeface="+mn-lt"/>
                <a:ea typeface="+mn-ea"/>
                <a:cs typeface="+mn-cs"/>
              </a:defRPr>
            </a:lvl3pPr>
            <a:lvl4pPr marL="1350000" indent="-228600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SzPct val="75000"/>
              <a:buFont typeface="Wingdings" panose="05000000000000000000" pitchFamily="2" charset="2"/>
              <a:buChar char=""/>
              <a:defRPr sz="2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07200" indent="-228600" algn="l" defTabSz="457200" rtl="0" eaLnBrk="1" latinLnBrk="0" hangingPunct="1">
              <a:spcBef>
                <a:spcPct val="20000"/>
              </a:spcBef>
              <a:buClrTx/>
              <a:buSzPct val="75000"/>
              <a:buFont typeface="Wingdings" panose="05000000000000000000" pitchFamily="2" charset="2"/>
              <a:buChar char="n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Current Controller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345CEB4-6295-C6DA-9AEF-4CAEF0FC4402}"/>
              </a:ext>
            </a:extLst>
          </p:cNvPr>
          <p:cNvSpPr txBox="1"/>
          <p:nvPr/>
        </p:nvSpPr>
        <p:spPr>
          <a:xfrm>
            <a:off x="3032375" y="1040296"/>
            <a:ext cx="4094638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WIFT QUERY DIRECTIVE</a:t>
            </a:r>
          </a:p>
          <a:p>
            <a:r>
              <a:rPr lang="en-GB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RETARGET DIRECTIVE</a:t>
            </a:r>
          </a:p>
          <a:p>
            <a:r>
              <a:rPr lang="en-GB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MISSION SUPPLEMENT DIRECTIVE</a:t>
            </a:r>
          </a:p>
          <a:p>
            <a:r>
              <a:rPr lang="en-GB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LOITER DIRECTIVE (Pre-Planned, Fixed, Immediate)</a:t>
            </a:r>
          </a:p>
          <a:p>
            <a:r>
              <a:rPr lang="en-GB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RESUME DIRECTIVE</a:t>
            </a:r>
          </a:p>
          <a:p>
            <a:r>
              <a:rPr lang="en-GB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ABORT DIRECTIVE (Pre-Planned, Fixed, Immediate)</a:t>
            </a:r>
          </a:p>
          <a:p>
            <a:r>
              <a:rPr lang="en-GB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EXCLUSION ZONE ABORT OVERRIDE DIRECTIVE</a:t>
            </a:r>
          </a:p>
          <a:p>
            <a:r>
              <a:rPr lang="en-GB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EMCON CHANGE DIRECTIVE</a:t>
            </a:r>
          </a:p>
          <a:p>
            <a:r>
              <a:rPr lang="en-GB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HANDOFF CONTROL CHANGE ORDER</a:t>
            </a:r>
          </a:p>
          <a:p>
            <a:r>
              <a:rPr lang="en-GB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THIRD PARTY COMMUNICATION CHANGE DIRECTIVE</a:t>
            </a:r>
          </a:p>
          <a:p>
            <a:r>
              <a:rPr lang="en-GB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HANDOFF - CHECK-IN RESPONSE</a:t>
            </a:r>
          </a:p>
          <a:p>
            <a:r>
              <a:rPr lang="en-GB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IN-FLIGHT TARGET UPDATE DIRECTIVE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IN-FLIGHT TARGET UPDATE DIRECTIVE SUPPLEMENT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B291FB7-B924-7E15-FBB3-35B51A5B7F6E}"/>
              </a:ext>
            </a:extLst>
          </p:cNvPr>
          <p:cNvSpPr txBox="1"/>
          <p:nvPr/>
        </p:nvSpPr>
        <p:spPr>
          <a:xfrm>
            <a:off x="3032375" y="4564024"/>
            <a:ext cx="34922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HANDOFF - CHECK-IN RESPONSE</a:t>
            </a:r>
          </a:p>
          <a:p>
            <a:r>
              <a:rPr lang="en-GB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PING QUERY</a:t>
            </a:r>
          </a:p>
          <a:p>
            <a:endParaRPr lang="en-GB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C29D71C-02FB-9F89-9E05-ADAF7472F86F}"/>
              </a:ext>
            </a:extLst>
          </p:cNvPr>
          <p:cNvSpPr txBox="1"/>
          <p:nvPr/>
        </p:nvSpPr>
        <p:spPr>
          <a:xfrm>
            <a:off x="3032375" y="5204418"/>
            <a:ext cx="420080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IN-FLIGHT TARGET UPDATE DIRECTIVE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IN-FLIGHT TARGET UPDATE DIRECTIVE SUPPLEMENT</a:t>
            </a:r>
          </a:p>
          <a:p>
            <a:endParaRPr lang="en-GB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7868C9E-E43E-C4C2-01CC-C4FBFD4F1307}"/>
              </a:ext>
            </a:extLst>
          </p:cNvPr>
          <p:cNvSpPr txBox="1"/>
          <p:nvPr/>
        </p:nvSpPr>
        <p:spPr>
          <a:xfrm>
            <a:off x="3032375" y="5942113"/>
            <a:ext cx="34922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PING QUERY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9014ECF-C093-FAC4-0B3A-3D59C9DE0899}"/>
              </a:ext>
            </a:extLst>
          </p:cNvPr>
          <p:cNvSpPr txBox="1"/>
          <p:nvPr/>
        </p:nvSpPr>
        <p:spPr>
          <a:xfrm>
            <a:off x="3051425" y="4049674"/>
            <a:ext cx="34922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HANDOFF - CHECK-IN RESPONSE</a:t>
            </a:r>
          </a:p>
        </p:txBody>
      </p:sp>
      <p:pic>
        <p:nvPicPr>
          <p:cNvPr id="32" name="Picture 31" descr="A black silhouette of a jet&#10;&#10;Description automatically generated">
            <a:extLst>
              <a:ext uri="{FF2B5EF4-FFF2-40B4-BE49-F238E27FC236}">
                <a16:creationId xmlns:a16="http://schemas.microsoft.com/office/drawing/2014/main" id="{05323792-A146-5E07-2EB6-855910D81BC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5102292">
            <a:off x="729596" y="3832260"/>
            <a:ext cx="603172" cy="651426"/>
          </a:xfrm>
          <a:prstGeom prst="rect">
            <a:avLst/>
          </a:prstGeom>
          <a:effectLst>
            <a:outerShdw blurRad="50800" dist="50800" dir="5400000" algn="ctr" rotWithShape="0">
              <a:srgbClr val="FFFF00"/>
            </a:outerShdw>
          </a:effectLst>
        </p:spPr>
      </p:pic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58891C9A-DADF-B942-1215-2F4566175CD3}"/>
              </a:ext>
            </a:extLst>
          </p:cNvPr>
          <p:cNvSpPr txBox="1">
            <a:spLocks/>
          </p:cNvSpPr>
          <p:nvPr/>
        </p:nvSpPr>
        <p:spPr>
          <a:xfrm>
            <a:off x="1281840" y="4032231"/>
            <a:ext cx="1757041" cy="4959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89600" indent="-285750" algn="l" defTabSz="457200" rtl="0" eaLnBrk="1" latinLnBrk="0" hangingPunct="1">
              <a:spcBef>
                <a:spcPct val="20000"/>
              </a:spcBef>
              <a:buClr>
                <a:srgbClr val="1C2551"/>
              </a:buClr>
              <a:buSzPct val="75000"/>
              <a:buFont typeface="Wingdings" panose="05000000000000000000" pitchFamily="2" charset="2"/>
              <a:buChar char=""/>
              <a:defRPr sz="2800" kern="1200">
                <a:solidFill>
                  <a:srgbClr val="1C2551"/>
                </a:solidFill>
                <a:latin typeface="+mn-lt"/>
                <a:ea typeface="+mn-ea"/>
                <a:cs typeface="+mn-cs"/>
              </a:defRPr>
            </a:lvl2pPr>
            <a:lvl3pPr marL="892800" indent="-228600" algn="l" defTabSz="457200" rtl="0" eaLnBrk="1" latinLnBrk="0" hangingPunct="1">
              <a:spcBef>
                <a:spcPct val="20000"/>
              </a:spcBef>
              <a:buClr>
                <a:srgbClr val="1E5897"/>
              </a:buClr>
              <a:buSzPct val="75000"/>
              <a:buFont typeface="Wingdings" panose="05000000000000000000" pitchFamily="2" charset="2"/>
              <a:buChar char=""/>
              <a:defRPr sz="2400" kern="1200">
                <a:solidFill>
                  <a:srgbClr val="1E5897"/>
                </a:solidFill>
                <a:latin typeface="+mn-lt"/>
                <a:ea typeface="+mn-ea"/>
                <a:cs typeface="+mn-cs"/>
              </a:defRPr>
            </a:lvl3pPr>
            <a:lvl4pPr marL="1350000" indent="-228600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SzPct val="75000"/>
              <a:buFont typeface="Wingdings" panose="05000000000000000000" pitchFamily="2" charset="2"/>
              <a:buChar char=""/>
              <a:defRPr sz="2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07200" indent="-228600" algn="l" defTabSz="457200" rtl="0" eaLnBrk="1" latinLnBrk="0" hangingPunct="1">
              <a:spcBef>
                <a:spcPct val="20000"/>
              </a:spcBef>
              <a:buClrTx/>
              <a:buSzPct val="75000"/>
              <a:buFont typeface="Wingdings" panose="05000000000000000000" pitchFamily="2" charset="2"/>
              <a:buChar char="n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Controller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8C1E43-BC7B-23DB-F184-9BEA6E67C7B9}"/>
              </a:ext>
            </a:extLst>
          </p:cNvPr>
          <p:cNvSpPr txBox="1"/>
          <p:nvPr/>
        </p:nvSpPr>
        <p:spPr>
          <a:xfrm>
            <a:off x="2114308" y="1219417"/>
            <a:ext cx="907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  <a:latin typeface="Blackadder ITC" panose="04020505051007020D02" pitchFamily="82" charset="0"/>
              </a:rPr>
              <a:t>M</a:t>
            </a:r>
            <a:r>
              <a:rPr lang="en-GB" sz="1400" b="1" dirty="0">
                <a:solidFill>
                  <a:srgbClr val="FF0000"/>
                </a:solidFill>
                <a:latin typeface="Blackadder ITC" panose="04020505051007020D02" pitchFamily="82" charset="0"/>
              </a:rPr>
              <a:t>andated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1FE4E96-474B-9427-6704-78A2E5FDD742}"/>
              </a:ext>
            </a:extLst>
          </p:cNvPr>
          <p:cNvSpPr txBox="1"/>
          <p:nvPr/>
        </p:nvSpPr>
        <p:spPr>
          <a:xfrm>
            <a:off x="2070061" y="2079741"/>
            <a:ext cx="907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  <a:latin typeface="Blackadder ITC" panose="04020505051007020D02" pitchFamily="82" charset="0"/>
              </a:rPr>
              <a:t>M</a:t>
            </a:r>
            <a:r>
              <a:rPr lang="en-GB" sz="1400" b="1" dirty="0">
                <a:solidFill>
                  <a:srgbClr val="FF0000"/>
                </a:solidFill>
                <a:latin typeface="Blackadder ITC" panose="04020505051007020D02" pitchFamily="82" charset="0"/>
              </a:rPr>
              <a:t>andated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0BF858-28F7-0141-AED0-B6BF0EF39316}"/>
              </a:ext>
            </a:extLst>
          </p:cNvPr>
          <p:cNvSpPr txBox="1"/>
          <p:nvPr/>
        </p:nvSpPr>
        <p:spPr>
          <a:xfrm>
            <a:off x="2136610" y="5174099"/>
            <a:ext cx="907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  <a:latin typeface="Blackadder ITC" panose="04020505051007020D02" pitchFamily="82" charset="0"/>
              </a:rPr>
              <a:t>M</a:t>
            </a:r>
            <a:r>
              <a:rPr lang="en-GB" sz="1400" b="1" dirty="0">
                <a:solidFill>
                  <a:srgbClr val="FF0000"/>
                </a:solidFill>
                <a:latin typeface="Blackadder ITC" panose="04020505051007020D02" pitchFamily="82" charset="0"/>
              </a:rPr>
              <a:t>andated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0AD9C0-E136-AF90-286A-65D0AC5F8561}"/>
              </a:ext>
            </a:extLst>
          </p:cNvPr>
          <p:cNvSpPr txBox="1"/>
          <p:nvPr/>
        </p:nvSpPr>
        <p:spPr>
          <a:xfrm>
            <a:off x="7147203" y="2106738"/>
            <a:ext cx="907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  <a:latin typeface="Blackadder ITC" panose="04020505051007020D02" pitchFamily="82" charset="0"/>
              </a:rPr>
              <a:t>M</a:t>
            </a:r>
            <a:r>
              <a:rPr lang="en-GB" sz="1400" b="1" dirty="0">
                <a:solidFill>
                  <a:srgbClr val="FF0000"/>
                </a:solidFill>
                <a:latin typeface="Blackadder ITC" panose="04020505051007020D02" pitchFamily="82" charset="0"/>
              </a:rPr>
              <a:t>andated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BD789A-7FF1-B05F-17EA-DAA7131CE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 24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A8E2CB-F245-F46A-5838-3FBD6391D6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ATEQ/P997/059/1.0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C70B451-D157-2B25-684F-31C0B396F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17485-5929-5F42-A3B7-042C2C1EB36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533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20" grpId="0"/>
      <p:bldP spid="26" grpId="0"/>
      <p:bldP spid="29" grpId="0"/>
      <p:bldP spid="30" grpId="0"/>
      <p:bldP spid="31" grpId="0"/>
      <p:bldP spid="33" grpId="0"/>
      <p:bldP spid="3" grpId="0"/>
      <p:bldP spid="4" grpId="0"/>
      <p:bldP spid="5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Jeth Tomlinson\Documents\Projects\Internal Projects\TDL Library\Littoral Background.png">
            <a:extLst>
              <a:ext uri="{FF2B5EF4-FFF2-40B4-BE49-F238E27FC236}">
                <a16:creationId xmlns:a16="http://schemas.microsoft.com/office/drawing/2014/main" id="{CD4150F8-4133-553D-453A-CDB8A7F0E9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10A947CD-74BA-A190-6083-F16C7A1338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7981196"/>
              </p:ext>
            </p:extLst>
          </p:nvPr>
        </p:nvGraphicFramePr>
        <p:xfrm>
          <a:off x="4876799" y="923373"/>
          <a:ext cx="6760683" cy="53987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04853">
                  <a:extLst>
                    <a:ext uri="{9D8B030D-6E8A-4147-A177-3AD203B41FA5}">
                      <a16:colId xmlns:a16="http://schemas.microsoft.com/office/drawing/2014/main" val="2226372426"/>
                    </a:ext>
                  </a:extLst>
                </a:gridCol>
                <a:gridCol w="2355830">
                  <a:extLst>
                    <a:ext uri="{9D8B030D-6E8A-4147-A177-3AD203B41FA5}">
                      <a16:colId xmlns:a16="http://schemas.microsoft.com/office/drawing/2014/main" val="960928310"/>
                    </a:ext>
                  </a:extLst>
                </a:gridCol>
              </a:tblGrid>
              <a:tr h="375077">
                <a:tc>
                  <a:txBody>
                    <a:bodyPr/>
                    <a:lstStyle/>
                    <a:p>
                      <a:r>
                        <a:rPr lang="en-US" dirty="0"/>
                        <a:t>Function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Platform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1430893"/>
                  </a:ext>
                </a:extLst>
              </a:tr>
              <a:tr h="2457474"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20000"/>
                        <a:alpha val="3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20000"/>
                        <a:alpha val="37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6937971"/>
                  </a:ext>
                </a:extLst>
              </a:tr>
              <a:tr h="620591"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20000"/>
                        <a:alpha val="3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20000"/>
                        <a:alpha val="37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9131006"/>
                  </a:ext>
                </a:extLst>
              </a:tr>
              <a:tr h="629638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7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1027045"/>
                  </a:ext>
                </a:extLst>
              </a:tr>
              <a:tr h="646712"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7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7688190"/>
                  </a:ext>
                </a:extLst>
              </a:tr>
              <a:tr h="669302"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7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7627502"/>
                  </a:ext>
                </a:extLst>
              </a:tr>
            </a:tbl>
          </a:graphicData>
        </a:graphic>
      </p:graphicFrame>
      <p:pic>
        <p:nvPicPr>
          <p:cNvPr id="11" name="Picture 2" descr="Missile PNG Images, Free Rocket Missile Pictures - Free Transparent PNG ...">
            <a:extLst>
              <a:ext uri="{FF2B5EF4-FFF2-40B4-BE49-F238E27FC236}">
                <a16:creationId xmlns:a16="http://schemas.microsoft.com/office/drawing/2014/main" id="{9908BECF-2272-056B-6C40-FE2B34F79D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98107" y="2311877"/>
            <a:ext cx="3195411" cy="3195411"/>
          </a:xfrm>
          <a:prstGeom prst="rect">
            <a:avLst/>
          </a:prstGeom>
          <a:noFill/>
          <a:effectLst>
            <a:outerShdw blurRad="50800" dist="50800" dir="5400000" algn="ctr" rotWithShape="0">
              <a:srgbClr val="FFFF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A silhouette of a ship&#10;&#10;Description automatically generated">
            <a:extLst>
              <a:ext uri="{FF2B5EF4-FFF2-40B4-BE49-F238E27FC236}">
                <a16:creationId xmlns:a16="http://schemas.microsoft.com/office/drawing/2014/main" id="{9EA83D7B-1A07-0814-1EB4-4661421972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02585" y="5568484"/>
            <a:ext cx="722569" cy="722569"/>
          </a:xfrm>
          <a:prstGeom prst="rect">
            <a:avLst/>
          </a:prstGeom>
          <a:effectLst>
            <a:outerShdw blurRad="50800" dist="50800" dir="5400000" algn="ctr" rotWithShape="0">
              <a:srgbClr val="FFFF00"/>
            </a:outerShdw>
          </a:effectLst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107721A-8562-1BFC-0A45-BA24D4199130}"/>
              </a:ext>
            </a:extLst>
          </p:cNvPr>
          <p:cNvSpPr txBox="1">
            <a:spLocks/>
          </p:cNvSpPr>
          <p:nvPr/>
        </p:nvSpPr>
        <p:spPr>
          <a:xfrm>
            <a:off x="9998426" y="4383425"/>
            <a:ext cx="1757041" cy="6007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89600" indent="-285750" algn="l" defTabSz="457200" rtl="0" eaLnBrk="1" latinLnBrk="0" hangingPunct="1">
              <a:spcBef>
                <a:spcPct val="20000"/>
              </a:spcBef>
              <a:buClr>
                <a:srgbClr val="1C2551"/>
              </a:buClr>
              <a:buSzPct val="75000"/>
              <a:buFont typeface="Wingdings" panose="05000000000000000000" pitchFamily="2" charset="2"/>
              <a:buChar char=""/>
              <a:defRPr sz="2800" kern="1200">
                <a:solidFill>
                  <a:srgbClr val="1C2551"/>
                </a:solidFill>
                <a:latin typeface="+mn-lt"/>
                <a:ea typeface="+mn-ea"/>
                <a:cs typeface="+mn-cs"/>
              </a:defRPr>
            </a:lvl2pPr>
            <a:lvl3pPr marL="892800" indent="-228600" algn="l" defTabSz="457200" rtl="0" eaLnBrk="1" latinLnBrk="0" hangingPunct="1">
              <a:spcBef>
                <a:spcPct val="20000"/>
              </a:spcBef>
              <a:buClr>
                <a:srgbClr val="1E5897"/>
              </a:buClr>
              <a:buSzPct val="75000"/>
              <a:buFont typeface="Wingdings" panose="05000000000000000000" pitchFamily="2" charset="2"/>
              <a:buChar char=""/>
              <a:defRPr sz="2400" kern="1200">
                <a:solidFill>
                  <a:srgbClr val="1E5897"/>
                </a:solidFill>
                <a:latin typeface="+mn-lt"/>
                <a:ea typeface="+mn-ea"/>
                <a:cs typeface="+mn-cs"/>
              </a:defRPr>
            </a:lvl3pPr>
            <a:lvl4pPr marL="1350000" indent="-228600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SzPct val="75000"/>
              <a:buFont typeface="Wingdings" panose="05000000000000000000" pitchFamily="2" charset="2"/>
              <a:buChar char=""/>
              <a:defRPr sz="2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07200" indent="-228600" algn="l" defTabSz="457200" rtl="0" eaLnBrk="1" latinLnBrk="0" hangingPunct="1">
              <a:spcBef>
                <a:spcPct val="20000"/>
              </a:spcBef>
              <a:buClrTx/>
              <a:buSzPct val="75000"/>
              <a:buFont typeface="Wingdings" panose="05000000000000000000" pitchFamily="2" charset="2"/>
              <a:buChar char="n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Alternate Controller</a:t>
            </a:r>
          </a:p>
        </p:txBody>
      </p:sp>
      <p:pic>
        <p:nvPicPr>
          <p:cNvPr id="15" name="Picture 4" descr="Military helicopter Clip art - helicopter png download - 1906*1200 ...">
            <a:extLst>
              <a:ext uri="{FF2B5EF4-FFF2-40B4-BE49-F238E27FC236}">
                <a16:creationId xmlns:a16="http://schemas.microsoft.com/office/drawing/2014/main" id="{0B88F78C-080F-F0A9-B16F-40C6BE70F8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1664" y="4451980"/>
            <a:ext cx="722568" cy="454896"/>
          </a:xfrm>
          <a:prstGeom prst="rect">
            <a:avLst/>
          </a:prstGeom>
          <a:noFill/>
          <a:effectLst>
            <a:outerShdw blurRad="50800" dist="50800" dir="5400000" algn="ctr" rotWithShape="0">
              <a:srgbClr val="FFFF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FE62E6C0-59BF-17E2-121F-65FF7CF6D65D}"/>
              </a:ext>
            </a:extLst>
          </p:cNvPr>
          <p:cNvSpPr txBox="1">
            <a:spLocks/>
          </p:cNvSpPr>
          <p:nvPr/>
        </p:nvSpPr>
        <p:spPr>
          <a:xfrm>
            <a:off x="10005848" y="5816753"/>
            <a:ext cx="1572758" cy="4959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indent="0">
              <a:spcBef>
                <a:spcPct val="20000"/>
              </a:spcBef>
              <a:buFont typeface="Arial"/>
              <a:buNone/>
              <a:defRPr sz="1600" b="1">
                <a:solidFill>
                  <a:schemeClr val="bg1"/>
                </a:solidFill>
              </a:defRPr>
            </a:lvl1pPr>
            <a:lvl2pPr marL="489600" indent="-285750">
              <a:spcBef>
                <a:spcPct val="20000"/>
              </a:spcBef>
              <a:buClr>
                <a:srgbClr val="1C2551"/>
              </a:buClr>
              <a:buSzPct val="75000"/>
              <a:buFont typeface="Wingdings" panose="05000000000000000000" pitchFamily="2" charset="2"/>
              <a:buChar char=""/>
              <a:defRPr sz="2800">
                <a:solidFill>
                  <a:srgbClr val="1C2551"/>
                </a:solidFill>
              </a:defRPr>
            </a:lvl2pPr>
            <a:lvl3pPr marL="892800" indent="-228600">
              <a:spcBef>
                <a:spcPct val="20000"/>
              </a:spcBef>
              <a:buClr>
                <a:srgbClr val="1E5897"/>
              </a:buClr>
              <a:buSzPct val="75000"/>
              <a:buFont typeface="Wingdings" panose="05000000000000000000" pitchFamily="2" charset="2"/>
              <a:buChar char=""/>
              <a:defRPr sz="2400">
                <a:solidFill>
                  <a:srgbClr val="1E5897"/>
                </a:solidFill>
              </a:defRPr>
            </a:lvl3pPr>
            <a:lvl4pPr marL="1350000" indent="-228600">
              <a:spcBef>
                <a:spcPct val="20000"/>
              </a:spcBef>
              <a:buClr>
                <a:schemeClr val="bg1">
                  <a:lumMod val="50000"/>
                </a:schemeClr>
              </a:buClr>
              <a:buSzPct val="75000"/>
              <a:buFont typeface="Wingdings" panose="05000000000000000000" pitchFamily="2" charset="2"/>
              <a:buChar char=""/>
              <a:defRPr sz="2000">
                <a:solidFill>
                  <a:schemeClr val="bg1">
                    <a:lumMod val="50000"/>
                  </a:schemeClr>
                </a:solidFill>
              </a:defRPr>
            </a:lvl4pPr>
            <a:lvl5pPr marL="1807200" indent="-228600">
              <a:spcBef>
                <a:spcPct val="20000"/>
              </a:spcBef>
              <a:buClrTx/>
              <a:buSzPct val="75000"/>
              <a:buFont typeface="Wingdings" panose="05000000000000000000" pitchFamily="2" charset="2"/>
              <a:buChar char="n"/>
              <a:defRPr sz="1600"/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Ping Only 3PS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635ACFA-89DC-0BA9-D13B-1A85AD66791B}"/>
              </a:ext>
            </a:extLst>
          </p:cNvPr>
          <p:cNvGrpSpPr/>
          <p:nvPr/>
        </p:nvGrpSpPr>
        <p:grpSpPr>
          <a:xfrm>
            <a:off x="9381511" y="4956899"/>
            <a:ext cx="642721" cy="611585"/>
            <a:chOff x="460669" y="5204676"/>
            <a:chExt cx="1132262" cy="1187122"/>
          </a:xfrm>
          <a:effectLst>
            <a:outerShdw blurRad="50800" dist="50800" dir="5400000" algn="ctr" rotWithShape="0">
              <a:srgbClr val="FFFF00"/>
            </a:outerShdw>
          </a:effectLst>
        </p:grpSpPr>
        <p:pic>
          <p:nvPicPr>
            <p:cNvPr id="18" name="Picture 17" descr="A silhouette of a person holding an object&#10;&#10;Description automatically generated">
              <a:extLst>
                <a:ext uri="{FF2B5EF4-FFF2-40B4-BE49-F238E27FC236}">
                  <a16:creationId xmlns:a16="http://schemas.microsoft.com/office/drawing/2014/main" id="{75C3D462-3EBE-D0F0-2A63-261F7A74F85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85788" y="5483355"/>
              <a:ext cx="1007143" cy="908443"/>
            </a:xfrm>
            <a:prstGeom prst="rect">
              <a:avLst/>
            </a:prstGeom>
          </p:spPr>
        </p:pic>
        <p:pic>
          <p:nvPicPr>
            <p:cNvPr id="19" name="Picture 18" descr="A silhouette of a soldier with an object&#10;&#10;Description automatically generated">
              <a:extLst>
                <a:ext uri="{FF2B5EF4-FFF2-40B4-BE49-F238E27FC236}">
                  <a16:creationId xmlns:a16="http://schemas.microsoft.com/office/drawing/2014/main" id="{B40C49BD-6737-F2CC-0E6B-09686A51413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60669" y="5204676"/>
              <a:ext cx="609782" cy="916200"/>
            </a:xfrm>
            <a:prstGeom prst="rect">
              <a:avLst/>
            </a:prstGeom>
          </p:spPr>
        </p:pic>
      </p:grp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5F47F3EC-CBEF-51C5-2A32-549A46375D5F}"/>
              </a:ext>
            </a:extLst>
          </p:cNvPr>
          <p:cNvSpPr txBox="1">
            <a:spLocks/>
          </p:cNvSpPr>
          <p:nvPr/>
        </p:nvSpPr>
        <p:spPr>
          <a:xfrm>
            <a:off x="10014842" y="5121829"/>
            <a:ext cx="1563764" cy="49591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89600" indent="-285750" algn="l" defTabSz="457200" rtl="0" eaLnBrk="1" latinLnBrk="0" hangingPunct="1">
              <a:spcBef>
                <a:spcPct val="20000"/>
              </a:spcBef>
              <a:buClr>
                <a:srgbClr val="1C2551"/>
              </a:buClr>
              <a:buSzPct val="75000"/>
              <a:buFont typeface="Wingdings" panose="05000000000000000000" pitchFamily="2" charset="2"/>
              <a:buChar char=""/>
              <a:defRPr sz="2800" kern="1200">
                <a:solidFill>
                  <a:srgbClr val="1C2551"/>
                </a:solidFill>
                <a:latin typeface="+mn-lt"/>
                <a:ea typeface="+mn-ea"/>
                <a:cs typeface="+mn-cs"/>
              </a:defRPr>
            </a:lvl2pPr>
            <a:lvl3pPr marL="892800" indent="-228600" algn="l" defTabSz="457200" rtl="0" eaLnBrk="1" latinLnBrk="0" hangingPunct="1">
              <a:spcBef>
                <a:spcPct val="20000"/>
              </a:spcBef>
              <a:buClr>
                <a:srgbClr val="1E5897"/>
              </a:buClr>
              <a:buSzPct val="75000"/>
              <a:buFont typeface="Wingdings" panose="05000000000000000000" pitchFamily="2" charset="2"/>
              <a:buChar char=""/>
              <a:defRPr sz="2400" kern="1200">
                <a:solidFill>
                  <a:srgbClr val="1E5897"/>
                </a:solidFill>
                <a:latin typeface="+mn-lt"/>
                <a:ea typeface="+mn-ea"/>
                <a:cs typeface="+mn-cs"/>
              </a:defRPr>
            </a:lvl3pPr>
            <a:lvl4pPr marL="1350000" indent="-228600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SzPct val="75000"/>
              <a:buFont typeface="Wingdings" panose="05000000000000000000" pitchFamily="2" charset="2"/>
              <a:buChar char=""/>
              <a:defRPr sz="2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07200" indent="-228600" algn="l" defTabSz="457200" rtl="0" eaLnBrk="1" latinLnBrk="0" hangingPunct="1">
              <a:spcBef>
                <a:spcPct val="20000"/>
              </a:spcBef>
              <a:buClrTx/>
              <a:buSzPct val="75000"/>
              <a:buFont typeface="Wingdings" panose="05000000000000000000" pitchFamily="2" charset="2"/>
              <a:buChar char="n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Fully Authorized IFTU 3PS</a:t>
            </a:r>
          </a:p>
        </p:txBody>
      </p:sp>
      <p:sp>
        <p:nvSpPr>
          <p:cNvPr id="21" name="Title 9">
            <a:extLst>
              <a:ext uri="{FF2B5EF4-FFF2-40B4-BE49-F238E27FC236}">
                <a16:creationId xmlns:a16="http://schemas.microsoft.com/office/drawing/2014/main" id="{652AB900-372E-C8F8-EA5D-F300AD8E0397}"/>
              </a:ext>
            </a:extLst>
          </p:cNvPr>
          <p:cNvSpPr txBox="1">
            <a:spLocks/>
          </p:cNvSpPr>
          <p:nvPr/>
        </p:nvSpPr>
        <p:spPr>
          <a:xfrm>
            <a:off x="208500" y="49128"/>
            <a:ext cx="8869062" cy="548796"/>
          </a:xfrm>
          <a:prstGeom prst="rect">
            <a:avLst/>
          </a:prstGeom>
          <a:effectLst>
            <a:outerShdw blurRad="50800" dist="50800" dir="5400000" algn="ctr" rotWithShape="0">
              <a:srgbClr val="FFFF00"/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dirty="0">
                <a:solidFill>
                  <a:schemeClr val="bg1"/>
                </a:solidFill>
              </a:rPr>
              <a:t>Missile Responses </a:t>
            </a:r>
            <a:r>
              <a:rPr lang="en-GB" sz="2400" dirty="0">
                <a:solidFill>
                  <a:schemeClr val="bg1"/>
                </a:solidFill>
              </a:rPr>
              <a:t>(J11.0)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0E654EBC-8F7F-AAFA-27D1-D5DC2B482A52}"/>
              </a:ext>
            </a:extLst>
          </p:cNvPr>
          <p:cNvSpPr/>
          <p:nvPr/>
        </p:nvSpPr>
        <p:spPr>
          <a:xfrm>
            <a:off x="3985021" y="3577965"/>
            <a:ext cx="625000" cy="71437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5" name="Picture 24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329BC237-E7B6-E5E5-4C8F-ABFA6A0590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19408" y="2332775"/>
            <a:ext cx="722568" cy="424680"/>
          </a:xfrm>
          <a:prstGeom prst="rect">
            <a:avLst/>
          </a:prstGeom>
          <a:effectLst>
            <a:outerShdw blurRad="50800" dist="50800" dir="5400000" algn="ctr" rotWithShape="0">
              <a:srgbClr val="FFFF00"/>
            </a:outerShdw>
          </a:effectLst>
        </p:spPr>
      </p:pic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E368E543-2F99-A1BE-A36C-D0529A73BE24}"/>
              </a:ext>
            </a:extLst>
          </p:cNvPr>
          <p:cNvSpPr txBox="1">
            <a:spLocks/>
          </p:cNvSpPr>
          <p:nvPr/>
        </p:nvSpPr>
        <p:spPr>
          <a:xfrm>
            <a:off x="9998426" y="2352999"/>
            <a:ext cx="1757041" cy="4959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89600" indent="-285750" algn="l" defTabSz="457200" rtl="0" eaLnBrk="1" latinLnBrk="0" hangingPunct="1">
              <a:spcBef>
                <a:spcPct val="20000"/>
              </a:spcBef>
              <a:buClr>
                <a:srgbClr val="1C2551"/>
              </a:buClr>
              <a:buSzPct val="75000"/>
              <a:buFont typeface="Wingdings" panose="05000000000000000000" pitchFamily="2" charset="2"/>
              <a:buChar char=""/>
              <a:defRPr sz="2800" kern="1200">
                <a:solidFill>
                  <a:srgbClr val="1C2551"/>
                </a:solidFill>
                <a:latin typeface="+mn-lt"/>
                <a:ea typeface="+mn-ea"/>
                <a:cs typeface="+mn-cs"/>
              </a:defRPr>
            </a:lvl2pPr>
            <a:lvl3pPr marL="892800" indent="-228600" algn="l" defTabSz="457200" rtl="0" eaLnBrk="1" latinLnBrk="0" hangingPunct="1">
              <a:spcBef>
                <a:spcPct val="20000"/>
              </a:spcBef>
              <a:buClr>
                <a:srgbClr val="1E5897"/>
              </a:buClr>
              <a:buSzPct val="75000"/>
              <a:buFont typeface="Wingdings" panose="05000000000000000000" pitchFamily="2" charset="2"/>
              <a:buChar char=""/>
              <a:defRPr sz="2400" kern="1200">
                <a:solidFill>
                  <a:srgbClr val="1E5897"/>
                </a:solidFill>
                <a:latin typeface="+mn-lt"/>
                <a:ea typeface="+mn-ea"/>
                <a:cs typeface="+mn-cs"/>
              </a:defRPr>
            </a:lvl3pPr>
            <a:lvl4pPr marL="1350000" indent="-228600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SzPct val="75000"/>
              <a:buFont typeface="Wingdings" panose="05000000000000000000" pitchFamily="2" charset="2"/>
              <a:buChar char=""/>
              <a:defRPr sz="2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07200" indent="-228600" algn="l" defTabSz="457200" rtl="0" eaLnBrk="1" latinLnBrk="0" hangingPunct="1">
              <a:spcBef>
                <a:spcPct val="20000"/>
              </a:spcBef>
              <a:buClrTx/>
              <a:buSzPct val="75000"/>
              <a:buFont typeface="Wingdings" panose="05000000000000000000" pitchFamily="2" charset="2"/>
              <a:buChar char="n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Current Controller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345CEB4-6295-C6DA-9AEF-4CAEF0FC4402}"/>
              </a:ext>
            </a:extLst>
          </p:cNvPr>
          <p:cNvSpPr txBox="1"/>
          <p:nvPr/>
        </p:nvSpPr>
        <p:spPr>
          <a:xfrm>
            <a:off x="4958866" y="1266439"/>
            <a:ext cx="4527955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RETARGET DIRECTIVE RESPONSE</a:t>
            </a:r>
          </a:p>
          <a:p>
            <a:r>
              <a:rPr lang="en-GB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MISSION SUPPLEMENT DIRECTIVE RESPONSE</a:t>
            </a:r>
          </a:p>
          <a:p>
            <a:r>
              <a:rPr lang="en-GB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HANDOFF CONTROL CHANGE ORDER RESPONSE</a:t>
            </a:r>
          </a:p>
          <a:p>
            <a:r>
              <a:rPr lang="en-GB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3PS COMMUNICATION CHANGE DIRECTIVE RESPONSE</a:t>
            </a:r>
          </a:p>
          <a:p>
            <a:r>
              <a:rPr lang="en-GB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IN-FLIGHT TARGET UPDATE DIRECTIVE RESPONSE</a:t>
            </a:r>
          </a:p>
          <a:p>
            <a:r>
              <a:rPr lang="en-GB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LOITER DIRECTIVE RESPONSE</a:t>
            </a:r>
          </a:p>
          <a:p>
            <a:r>
              <a:rPr lang="en-GB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RESUME DIRECTIVE RESPONSE</a:t>
            </a:r>
          </a:p>
          <a:p>
            <a:r>
              <a:rPr lang="en-GB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ABORT DIRECTIVE RESPONSE</a:t>
            </a:r>
          </a:p>
          <a:p>
            <a:r>
              <a:rPr lang="en-GB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EZAO DIRECTIVE RESPONSE</a:t>
            </a:r>
          </a:p>
          <a:p>
            <a:r>
              <a:rPr lang="en-GB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EMCON CHANGE DIRECTIVE RESPONSE</a:t>
            </a:r>
          </a:p>
          <a:p>
            <a:r>
              <a:rPr lang="en-GB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HANDOFF - CHECK-IN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B291FB7-B924-7E15-FBB3-35B51A5B7F6E}"/>
              </a:ext>
            </a:extLst>
          </p:cNvPr>
          <p:cNvSpPr txBox="1"/>
          <p:nvPr/>
        </p:nvSpPr>
        <p:spPr>
          <a:xfrm>
            <a:off x="4958868" y="4406708"/>
            <a:ext cx="3492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HANDOFF – CHECK-IN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PING QUERY RESPONSE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C29D71C-02FB-9F89-9E05-ADAF7472F86F}"/>
              </a:ext>
            </a:extLst>
          </p:cNvPr>
          <p:cNvSpPr txBox="1"/>
          <p:nvPr/>
        </p:nvSpPr>
        <p:spPr>
          <a:xfrm>
            <a:off x="4958868" y="5047102"/>
            <a:ext cx="42008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IN-FLIGHT TARGET UPDATE DIRECTIVE RESPONSE</a:t>
            </a:r>
          </a:p>
          <a:p>
            <a:endParaRPr lang="en-GB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7868C9E-E43E-C4C2-01CC-C4FBFD4F1307}"/>
              </a:ext>
            </a:extLst>
          </p:cNvPr>
          <p:cNvSpPr txBox="1"/>
          <p:nvPr/>
        </p:nvSpPr>
        <p:spPr>
          <a:xfrm>
            <a:off x="4958868" y="5784797"/>
            <a:ext cx="34922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PING QUERY RESPONSE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9014ECF-C093-FAC4-0B3A-3D59C9DE0899}"/>
              </a:ext>
            </a:extLst>
          </p:cNvPr>
          <p:cNvSpPr txBox="1"/>
          <p:nvPr/>
        </p:nvSpPr>
        <p:spPr>
          <a:xfrm>
            <a:off x="4977918" y="3892358"/>
            <a:ext cx="34922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HANDOFF - CHECK-IN</a:t>
            </a:r>
          </a:p>
        </p:txBody>
      </p:sp>
      <p:pic>
        <p:nvPicPr>
          <p:cNvPr id="32" name="Picture 31" descr="A black silhouette of a jet&#10;&#10;Description automatically generated">
            <a:extLst>
              <a:ext uri="{FF2B5EF4-FFF2-40B4-BE49-F238E27FC236}">
                <a16:creationId xmlns:a16="http://schemas.microsoft.com/office/drawing/2014/main" id="{05323792-A146-5E07-2EB6-855910D81BC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5102292">
            <a:off x="9403999" y="3712669"/>
            <a:ext cx="603172" cy="651426"/>
          </a:xfrm>
          <a:prstGeom prst="rect">
            <a:avLst/>
          </a:prstGeom>
          <a:effectLst>
            <a:outerShdw blurRad="50800" dist="50800" dir="5400000" algn="ctr" rotWithShape="0">
              <a:srgbClr val="FFFF00"/>
            </a:outerShdw>
          </a:effectLst>
        </p:spPr>
      </p:pic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58891C9A-DADF-B942-1215-2F4566175CD3}"/>
              </a:ext>
            </a:extLst>
          </p:cNvPr>
          <p:cNvSpPr txBox="1">
            <a:spLocks/>
          </p:cNvSpPr>
          <p:nvPr/>
        </p:nvSpPr>
        <p:spPr>
          <a:xfrm>
            <a:off x="9988901" y="3912640"/>
            <a:ext cx="1757041" cy="4959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89600" indent="-285750" algn="l" defTabSz="457200" rtl="0" eaLnBrk="1" latinLnBrk="0" hangingPunct="1">
              <a:spcBef>
                <a:spcPct val="20000"/>
              </a:spcBef>
              <a:buClr>
                <a:srgbClr val="1C2551"/>
              </a:buClr>
              <a:buSzPct val="75000"/>
              <a:buFont typeface="Wingdings" panose="05000000000000000000" pitchFamily="2" charset="2"/>
              <a:buChar char=""/>
              <a:defRPr sz="2800" kern="1200">
                <a:solidFill>
                  <a:srgbClr val="1C2551"/>
                </a:solidFill>
                <a:latin typeface="+mn-lt"/>
                <a:ea typeface="+mn-ea"/>
                <a:cs typeface="+mn-cs"/>
              </a:defRPr>
            </a:lvl2pPr>
            <a:lvl3pPr marL="892800" indent="-228600" algn="l" defTabSz="457200" rtl="0" eaLnBrk="1" latinLnBrk="0" hangingPunct="1">
              <a:spcBef>
                <a:spcPct val="20000"/>
              </a:spcBef>
              <a:buClr>
                <a:srgbClr val="1E5897"/>
              </a:buClr>
              <a:buSzPct val="75000"/>
              <a:buFont typeface="Wingdings" panose="05000000000000000000" pitchFamily="2" charset="2"/>
              <a:buChar char=""/>
              <a:defRPr sz="2400" kern="1200">
                <a:solidFill>
                  <a:srgbClr val="1E5897"/>
                </a:solidFill>
                <a:latin typeface="+mn-lt"/>
                <a:ea typeface="+mn-ea"/>
                <a:cs typeface="+mn-cs"/>
              </a:defRPr>
            </a:lvl3pPr>
            <a:lvl4pPr marL="1350000" indent="-228600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SzPct val="75000"/>
              <a:buFont typeface="Wingdings" panose="05000000000000000000" pitchFamily="2" charset="2"/>
              <a:buChar char=""/>
              <a:defRPr sz="2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07200" indent="-228600" algn="l" defTabSz="457200" rtl="0" eaLnBrk="1" latinLnBrk="0" hangingPunct="1">
              <a:spcBef>
                <a:spcPct val="20000"/>
              </a:spcBef>
              <a:buClrTx/>
              <a:buSzPct val="75000"/>
              <a:buFont typeface="Wingdings" panose="05000000000000000000" pitchFamily="2" charset="2"/>
              <a:buChar char="n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Controller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3FBC708-7352-C2F4-783E-837736CCA763}"/>
              </a:ext>
            </a:extLst>
          </p:cNvPr>
          <p:cNvSpPr txBox="1"/>
          <p:nvPr/>
        </p:nvSpPr>
        <p:spPr>
          <a:xfrm>
            <a:off x="6855153" y="3852796"/>
            <a:ext cx="780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FF00"/>
                </a:solidFill>
                <a:latin typeface="Blackadder ITC" panose="04020505051007020D02" pitchFamily="82" charset="0"/>
              </a:rPr>
              <a:t>O</a:t>
            </a:r>
            <a:r>
              <a:rPr lang="en-GB" sz="1400" b="1" dirty="0">
                <a:solidFill>
                  <a:srgbClr val="FFFF00"/>
                </a:solidFill>
                <a:latin typeface="Blackadder ITC" panose="04020505051007020D02" pitchFamily="82" charset="0"/>
              </a:rPr>
              <a:t>ptional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65C950F-914C-C547-5019-6719CC78767C}"/>
              </a:ext>
            </a:extLst>
          </p:cNvPr>
          <p:cNvSpPr txBox="1"/>
          <p:nvPr/>
        </p:nvSpPr>
        <p:spPr>
          <a:xfrm>
            <a:off x="6840405" y="3366100"/>
            <a:ext cx="780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FF00"/>
                </a:solidFill>
                <a:latin typeface="Blackadder ITC" panose="04020505051007020D02" pitchFamily="82" charset="0"/>
              </a:rPr>
              <a:t>O</a:t>
            </a:r>
            <a:r>
              <a:rPr lang="en-GB" sz="1400" b="1" dirty="0">
                <a:solidFill>
                  <a:srgbClr val="FFFF00"/>
                </a:solidFill>
                <a:latin typeface="Blackadder ITC" panose="04020505051007020D02" pitchFamily="82" charset="0"/>
              </a:rPr>
              <a:t>ptional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B1A8DD9-97BC-089E-CD8E-0391D26D64A7}"/>
              </a:ext>
            </a:extLst>
          </p:cNvPr>
          <p:cNvSpPr txBox="1"/>
          <p:nvPr/>
        </p:nvSpPr>
        <p:spPr>
          <a:xfrm>
            <a:off x="6864985" y="4364076"/>
            <a:ext cx="780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FF00"/>
                </a:solidFill>
                <a:latin typeface="Blackadder ITC" panose="04020505051007020D02" pitchFamily="82" charset="0"/>
              </a:rPr>
              <a:t>O</a:t>
            </a:r>
            <a:r>
              <a:rPr lang="en-GB" sz="1400" b="1" dirty="0">
                <a:solidFill>
                  <a:srgbClr val="FFFF00"/>
                </a:solidFill>
                <a:latin typeface="Blackadder ITC" panose="04020505051007020D02" pitchFamily="82" charset="0"/>
              </a:rPr>
              <a:t>ptional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3327F11-9E5F-F274-7757-32D951393FCD}"/>
              </a:ext>
            </a:extLst>
          </p:cNvPr>
          <p:cNvSpPr txBox="1"/>
          <p:nvPr/>
        </p:nvSpPr>
        <p:spPr>
          <a:xfrm>
            <a:off x="4036940" y="5754019"/>
            <a:ext cx="780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FF00"/>
                </a:solidFill>
                <a:latin typeface="Blackadder ITC" panose="04020505051007020D02" pitchFamily="82" charset="0"/>
              </a:rPr>
              <a:t>O</a:t>
            </a:r>
            <a:r>
              <a:rPr lang="en-GB" sz="1400" b="1" dirty="0">
                <a:solidFill>
                  <a:srgbClr val="FFFF00"/>
                </a:solidFill>
                <a:latin typeface="Blackadder ITC" panose="04020505051007020D02" pitchFamily="82" charset="0"/>
              </a:rPr>
              <a:t>ptional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15C59B7-7AB4-F2F3-A24D-3FC3D7DF8F5B}"/>
              </a:ext>
            </a:extLst>
          </p:cNvPr>
          <p:cNvSpPr txBox="1"/>
          <p:nvPr/>
        </p:nvSpPr>
        <p:spPr>
          <a:xfrm>
            <a:off x="4095816" y="3368870"/>
            <a:ext cx="780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FF00"/>
                </a:solidFill>
                <a:latin typeface="Blackadder ITC" panose="04020505051007020D02" pitchFamily="82" charset="0"/>
              </a:rPr>
              <a:t>O</a:t>
            </a:r>
            <a:r>
              <a:rPr lang="en-GB" sz="1400" b="1" dirty="0">
                <a:solidFill>
                  <a:srgbClr val="FFFF00"/>
                </a:solidFill>
                <a:latin typeface="Blackadder ITC" panose="04020505051007020D02" pitchFamily="82" charset="0"/>
              </a:rPr>
              <a:t>ptional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CEC138D-F4B8-8C8F-A963-D2F3B97DA5A9}"/>
              </a:ext>
            </a:extLst>
          </p:cNvPr>
          <p:cNvSpPr txBox="1"/>
          <p:nvPr/>
        </p:nvSpPr>
        <p:spPr>
          <a:xfrm>
            <a:off x="4071236" y="4357012"/>
            <a:ext cx="780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FF00"/>
                </a:solidFill>
                <a:latin typeface="Blackadder ITC" panose="04020505051007020D02" pitchFamily="82" charset="0"/>
              </a:rPr>
              <a:t>O</a:t>
            </a:r>
            <a:r>
              <a:rPr lang="en-GB" sz="1400" b="1" dirty="0">
                <a:solidFill>
                  <a:srgbClr val="FFFF00"/>
                </a:solidFill>
                <a:latin typeface="Blackadder ITC" panose="04020505051007020D02" pitchFamily="82" charset="0"/>
              </a:rPr>
              <a:t>ptional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574FB5C-4E47-F731-C585-DAB8CB6AAE84}"/>
              </a:ext>
            </a:extLst>
          </p:cNvPr>
          <p:cNvSpPr txBox="1"/>
          <p:nvPr/>
        </p:nvSpPr>
        <p:spPr>
          <a:xfrm>
            <a:off x="4056486" y="3830983"/>
            <a:ext cx="780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FF00"/>
                </a:solidFill>
                <a:latin typeface="Blackadder ITC" panose="04020505051007020D02" pitchFamily="82" charset="0"/>
              </a:rPr>
              <a:t>O</a:t>
            </a:r>
            <a:r>
              <a:rPr lang="en-GB" sz="1400" b="1" dirty="0">
                <a:solidFill>
                  <a:srgbClr val="FFFF00"/>
                </a:solidFill>
                <a:latin typeface="Blackadder ITC" panose="04020505051007020D02" pitchFamily="82" charset="0"/>
              </a:rPr>
              <a:t>ptional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6B52556-B801-9C75-D11C-F0A6E3F6AB46}"/>
              </a:ext>
            </a:extLst>
          </p:cNvPr>
          <p:cNvSpPr txBox="1"/>
          <p:nvPr/>
        </p:nvSpPr>
        <p:spPr>
          <a:xfrm>
            <a:off x="4071236" y="4606766"/>
            <a:ext cx="780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FF00"/>
                </a:solidFill>
                <a:latin typeface="Blackadder ITC" panose="04020505051007020D02" pitchFamily="82" charset="0"/>
              </a:rPr>
              <a:t>O</a:t>
            </a:r>
            <a:r>
              <a:rPr lang="en-GB" sz="1400" b="1" dirty="0">
                <a:solidFill>
                  <a:srgbClr val="FFFF00"/>
                </a:solidFill>
                <a:latin typeface="Blackadder ITC" panose="04020505051007020D02" pitchFamily="82" charset="0"/>
              </a:rPr>
              <a:t>ptional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A0FD789-9B37-84D6-3C5B-A31B271D7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 24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0ECCCE0-9751-9202-0287-F16B8799A6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ATEQ/P997/059/1.0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051207-7EB7-256E-53F6-F49D4923F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17485-5929-5F42-A3B7-042C2C1EB36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425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20" grpId="0"/>
      <p:bldP spid="26" grpId="0"/>
      <p:bldP spid="33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Jeth Tomlinson\Documents\Projects\Internal Projects\TDL Library\Littoral Background.png">
            <a:extLst>
              <a:ext uri="{FF2B5EF4-FFF2-40B4-BE49-F238E27FC236}">
                <a16:creationId xmlns:a16="http://schemas.microsoft.com/office/drawing/2014/main" id="{CD4150F8-4133-553D-453A-CDB8A7F0E9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Missile PNG Images, Free Rocket Missile Pictures - Free Transparent PNG ...">
            <a:extLst>
              <a:ext uri="{FF2B5EF4-FFF2-40B4-BE49-F238E27FC236}">
                <a16:creationId xmlns:a16="http://schemas.microsoft.com/office/drawing/2014/main" id="{4EF5A66D-809A-E93C-1967-73750C60A5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98107" y="2311877"/>
            <a:ext cx="3195411" cy="3195411"/>
          </a:xfrm>
          <a:prstGeom prst="rect">
            <a:avLst/>
          </a:prstGeom>
          <a:noFill/>
          <a:effectLst>
            <a:outerShdw blurRad="50800" dist="50800" dir="5400000" algn="ctr" rotWithShape="0">
              <a:srgbClr val="FFFF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10A947CD-74BA-A190-6083-F16C7A1338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5017330"/>
              </p:ext>
            </p:extLst>
          </p:nvPr>
        </p:nvGraphicFramePr>
        <p:xfrm>
          <a:off x="4876799" y="884044"/>
          <a:ext cx="6760683" cy="51726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04853">
                  <a:extLst>
                    <a:ext uri="{9D8B030D-6E8A-4147-A177-3AD203B41FA5}">
                      <a16:colId xmlns:a16="http://schemas.microsoft.com/office/drawing/2014/main" val="2226372426"/>
                    </a:ext>
                  </a:extLst>
                </a:gridCol>
                <a:gridCol w="2355830">
                  <a:extLst>
                    <a:ext uri="{9D8B030D-6E8A-4147-A177-3AD203B41FA5}">
                      <a16:colId xmlns:a16="http://schemas.microsoft.com/office/drawing/2014/main" val="960928310"/>
                    </a:ext>
                  </a:extLst>
                </a:gridCol>
              </a:tblGrid>
              <a:tr h="375077">
                <a:tc>
                  <a:txBody>
                    <a:bodyPr/>
                    <a:lstStyle/>
                    <a:p>
                      <a:r>
                        <a:rPr lang="en-US" dirty="0"/>
                        <a:t>Function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Platform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1430893"/>
                  </a:ext>
                </a:extLst>
              </a:tr>
              <a:tr h="2812427"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20000"/>
                        <a:alpha val="3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20000"/>
                        <a:alpha val="37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6937971"/>
                  </a:ext>
                </a:extLst>
              </a:tr>
              <a:tr h="1985124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7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1027045"/>
                  </a:ext>
                </a:extLst>
              </a:tr>
            </a:tbl>
          </a:graphicData>
        </a:graphic>
      </p:graphicFrame>
      <p:pic>
        <p:nvPicPr>
          <p:cNvPr id="12" name="Picture 11" descr="A silhouette of a ship&#10;&#10;Description automatically generated">
            <a:extLst>
              <a:ext uri="{FF2B5EF4-FFF2-40B4-BE49-F238E27FC236}">
                <a16:creationId xmlns:a16="http://schemas.microsoft.com/office/drawing/2014/main" id="{9EA83D7B-1A07-0814-1EB4-4661421972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3089" y="4939220"/>
            <a:ext cx="722569" cy="722569"/>
          </a:xfrm>
          <a:prstGeom prst="rect">
            <a:avLst/>
          </a:prstGeom>
          <a:effectLst>
            <a:outerShdw blurRad="50800" dist="50800" dir="5400000" algn="ctr" rotWithShape="0">
              <a:srgbClr val="FFFF00"/>
            </a:outerShdw>
          </a:effectLst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107721A-8562-1BFC-0A45-BA24D4199130}"/>
              </a:ext>
            </a:extLst>
          </p:cNvPr>
          <p:cNvSpPr txBox="1">
            <a:spLocks/>
          </p:cNvSpPr>
          <p:nvPr/>
        </p:nvSpPr>
        <p:spPr>
          <a:xfrm>
            <a:off x="9988901" y="3028758"/>
            <a:ext cx="1757041" cy="5937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89600" indent="-285750" algn="l" defTabSz="457200" rtl="0" eaLnBrk="1" latinLnBrk="0" hangingPunct="1">
              <a:spcBef>
                <a:spcPct val="20000"/>
              </a:spcBef>
              <a:buClr>
                <a:srgbClr val="1C2551"/>
              </a:buClr>
              <a:buSzPct val="75000"/>
              <a:buFont typeface="Wingdings" panose="05000000000000000000" pitchFamily="2" charset="2"/>
              <a:buChar char=""/>
              <a:defRPr sz="2800" kern="1200">
                <a:solidFill>
                  <a:srgbClr val="1C2551"/>
                </a:solidFill>
                <a:latin typeface="+mn-lt"/>
                <a:ea typeface="+mn-ea"/>
                <a:cs typeface="+mn-cs"/>
              </a:defRPr>
            </a:lvl2pPr>
            <a:lvl3pPr marL="892800" indent="-228600" algn="l" defTabSz="457200" rtl="0" eaLnBrk="1" latinLnBrk="0" hangingPunct="1">
              <a:spcBef>
                <a:spcPct val="20000"/>
              </a:spcBef>
              <a:buClr>
                <a:srgbClr val="1E5897"/>
              </a:buClr>
              <a:buSzPct val="75000"/>
              <a:buFont typeface="Wingdings" panose="05000000000000000000" pitchFamily="2" charset="2"/>
              <a:buChar char=""/>
              <a:defRPr sz="2400" kern="1200">
                <a:solidFill>
                  <a:srgbClr val="1E5897"/>
                </a:solidFill>
                <a:latin typeface="+mn-lt"/>
                <a:ea typeface="+mn-ea"/>
                <a:cs typeface="+mn-cs"/>
              </a:defRPr>
            </a:lvl3pPr>
            <a:lvl4pPr marL="1350000" indent="-228600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SzPct val="75000"/>
              <a:buFont typeface="Wingdings" panose="05000000000000000000" pitchFamily="2" charset="2"/>
              <a:buChar char=""/>
              <a:defRPr sz="2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07200" indent="-228600" algn="l" defTabSz="457200" rtl="0" eaLnBrk="1" latinLnBrk="0" hangingPunct="1">
              <a:spcBef>
                <a:spcPct val="20000"/>
              </a:spcBef>
              <a:buClrTx/>
              <a:buSzPct val="75000"/>
              <a:buFont typeface="Wingdings" panose="05000000000000000000" pitchFamily="2" charset="2"/>
              <a:buChar char="n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Alternate Controller</a:t>
            </a:r>
          </a:p>
        </p:txBody>
      </p:sp>
      <p:pic>
        <p:nvPicPr>
          <p:cNvPr id="15" name="Picture 4" descr="Military helicopter Clip art - helicopter png download - 1906*1200 ...">
            <a:extLst>
              <a:ext uri="{FF2B5EF4-FFF2-40B4-BE49-F238E27FC236}">
                <a16:creationId xmlns:a16="http://schemas.microsoft.com/office/drawing/2014/main" id="{0B88F78C-080F-F0A9-B16F-40C6BE70F8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2139" y="3079605"/>
            <a:ext cx="722568" cy="454896"/>
          </a:xfrm>
          <a:prstGeom prst="rect">
            <a:avLst/>
          </a:prstGeom>
          <a:noFill/>
          <a:effectLst>
            <a:outerShdw blurRad="50800" dist="50800" dir="5400000" algn="ctr" rotWithShape="0">
              <a:srgbClr val="FFFF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FE62E6C0-59BF-17E2-121F-65FF7CF6D65D}"/>
              </a:ext>
            </a:extLst>
          </p:cNvPr>
          <p:cNvSpPr txBox="1">
            <a:spLocks/>
          </p:cNvSpPr>
          <p:nvPr/>
        </p:nvSpPr>
        <p:spPr>
          <a:xfrm>
            <a:off x="10005848" y="5187489"/>
            <a:ext cx="1572758" cy="4959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indent="0">
              <a:spcBef>
                <a:spcPct val="20000"/>
              </a:spcBef>
              <a:buFont typeface="Arial"/>
              <a:buNone/>
              <a:defRPr sz="1600" b="1">
                <a:solidFill>
                  <a:schemeClr val="bg1"/>
                </a:solidFill>
              </a:defRPr>
            </a:lvl1pPr>
            <a:lvl2pPr marL="489600" indent="-285750">
              <a:spcBef>
                <a:spcPct val="20000"/>
              </a:spcBef>
              <a:buClr>
                <a:srgbClr val="1C2551"/>
              </a:buClr>
              <a:buSzPct val="75000"/>
              <a:buFont typeface="Wingdings" panose="05000000000000000000" pitchFamily="2" charset="2"/>
              <a:buChar char=""/>
              <a:defRPr sz="2800">
                <a:solidFill>
                  <a:srgbClr val="1C2551"/>
                </a:solidFill>
              </a:defRPr>
            </a:lvl2pPr>
            <a:lvl3pPr marL="892800" indent="-228600">
              <a:spcBef>
                <a:spcPct val="20000"/>
              </a:spcBef>
              <a:buClr>
                <a:srgbClr val="1E5897"/>
              </a:buClr>
              <a:buSzPct val="75000"/>
              <a:buFont typeface="Wingdings" panose="05000000000000000000" pitchFamily="2" charset="2"/>
              <a:buChar char=""/>
              <a:defRPr sz="2400">
                <a:solidFill>
                  <a:srgbClr val="1E5897"/>
                </a:solidFill>
              </a:defRPr>
            </a:lvl3pPr>
            <a:lvl4pPr marL="1350000" indent="-228600">
              <a:spcBef>
                <a:spcPct val="20000"/>
              </a:spcBef>
              <a:buClr>
                <a:schemeClr val="bg1">
                  <a:lumMod val="50000"/>
                </a:schemeClr>
              </a:buClr>
              <a:buSzPct val="75000"/>
              <a:buFont typeface="Wingdings" panose="05000000000000000000" pitchFamily="2" charset="2"/>
              <a:buChar char=""/>
              <a:defRPr sz="2000">
                <a:solidFill>
                  <a:schemeClr val="bg1">
                    <a:lumMod val="50000"/>
                  </a:schemeClr>
                </a:solidFill>
              </a:defRPr>
            </a:lvl4pPr>
            <a:lvl5pPr marL="1807200" indent="-228600">
              <a:spcBef>
                <a:spcPct val="20000"/>
              </a:spcBef>
              <a:buClrTx/>
              <a:buSzPct val="75000"/>
              <a:buFont typeface="Wingdings" panose="05000000000000000000" pitchFamily="2" charset="2"/>
              <a:buChar char="n"/>
              <a:defRPr sz="1600"/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Ping Only 3PS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635ACFA-89DC-0BA9-D13B-1A85AD66791B}"/>
              </a:ext>
            </a:extLst>
          </p:cNvPr>
          <p:cNvGrpSpPr/>
          <p:nvPr/>
        </p:nvGrpSpPr>
        <p:grpSpPr>
          <a:xfrm>
            <a:off x="9381511" y="4298138"/>
            <a:ext cx="642721" cy="611585"/>
            <a:chOff x="460669" y="5204676"/>
            <a:chExt cx="1132262" cy="1187122"/>
          </a:xfrm>
          <a:effectLst>
            <a:outerShdw blurRad="50800" dist="50800" dir="5400000" algn="ctr" rotWithShape="0">
              <a:srgbClr val="FFFF00"/>
            </a:outerShdw>
          </a:effectLst>
        </p:grpSpPr>
        <p:pic>
          <p:nvPicPr>
            <p:cNvPr id="18" name="Picture 17" descr="A silhouette of a person holding an object&#10;&#10;Description automatically generated">
              <a:extLst>
                <a:ext uri="{FF2B5EF4-FFF2-40B4-BE49-F238E27FC236}">
                  <a16:creationId xmlns:a16="http://schemas.microsoft.com/office/drawing/2014/main" id="{75C3D462-3EBE-D0F0-2A63-261F7A74F85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85788" y="5483355"/>
              <a:ext cx="1007143" cy="908443"/>
            </a:xfrm>
            <a:prstGeom prst="rect">
              <a:avLst/>
            </a:prstGeom>
          </p:spPr>
        </p:pic>
        <p:pic>
          <p:nvPicPr>
            <p:cNvPr id="19" name="Picture 18" descr="A silhouette of a soldier with an object&#10;&#10;Description automatically generated">
              <a:extLst>
                <a:ext uri="{FF2B5EF4-FFF2-40B4-BE49-F238E27FC236}">
                  <a16:creationId xmlns:a16="http://schemas.microsoft.com/office/drawing/2014/main" id="{B40C49BD-6737-F2CC-0E6B-09686A51413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60669" y="5204676"/>
              <a:ext cx="609782" cy="916200"/>
            </a:xfrm>
            <a:prstGeom prst="rect">
              <a:avLst/>
            </a:prstGeom>
          </p:spPr>
        </p:pic>
      </p:grp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5F47F3EC-CBEF-51C5-2A32-549A46375D5F}"/>
              </a:ext>
            </a:extLst>
          </p:cNvPr>
          <p:cNvSpPr txBox="1">
            <a:spLocks/>
          </p:cNvSpPr>
          <p:nvPr/>
        </p:nvSpPr>
        <p:spPr>
          <a:xfrm>
            <a:off x="10014842" y="4463068"/>
            <a:ext cx="1563764" cy="49591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89600" indent="-285750" algn="l" defTabSz="457200" rtl="0" eaLnBrk="1" latinLnBrk="0" hangingPunct="1">
              <a:spcBef>
                <a:spcPct val="20000"/>
              </a:spcBef>
              <a:buClr>
                <a:srgbClr val="1C2551"/>
              </a:buClr>
              <a:buSzPct val="75000"/>
              <a:buFont typeface="Wingdings" panose="05000000000000000000" pitchFamily="2" charset="2"/>
              <a:buChar char=""/>
              <a:defRPr sz="2800" kern="1200">
                <a:solidFill>
                  <a:srgbClr val="1C2551"/>
                </a:solidFill>
                <a:latin typeface="+mn-lt"/>
                <a:ea typeface="+mn-ea"/>
                <a:cs typeface="+mn-cs"/>
              </a:defRPr>
            </a:lvl2pPr>
            <a:lvl3pPr marL="892800" indent="-228600" algn="l" defTabSz="457200" rtl="0" eaLnBrk="1" latinLnBrk="0" hangingPunct="1">
              <a:spcBef>
                <a:spcPct val="20000"/>
              </a:spcBef>
              <a:buClr>
                <a:srgbClr val="1E5897"/>
              </a:buClr>
              <a:buSzPct val="75000"/>
              <a:buFont typeface="Wingdings" panose="05000000000000000000" pitchFamily="2" charset="2"/>
              <a:buChar char=""/>
              <a:defRPr sz="2400" kern="1200">
                <a:solidFill>
                  <a:srgbClr val="1E5897"/>
                </a:solidFill>
                <a:latin typeface="+mn-lt"/>
                <a:ea typeface="+mn-ea"/>
                <a:cs typeface="+mn-cs"/>
              </a:defRPr>
            </a:lvl3pPr>
            <a:lvl4pPr marL="1350000" indent="-228600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SzPct val="75000"/>
              <a:buFont typeface="Wingdings" panose="05000000000000000000" pitchFamily="2" charset="2"/>
              <a:buChar char=""/>
              <a:defRPr sz="2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07200" indent="-228600" algn="l" defTabSz="457200" rtl="0" eaLnBrk="1" latinLnBrk="0" hangingPunct="1">
              <a:spcBef>
                <a:spcPct val="20000"/>
              </a:spcBef>
              <a:buClrTx/>
              <a:buSzPct val="75000"/>
              <a:buFont typeface="Wingdings" panose="05000000000000000000" pitchFamily="2" charset="2"/>
              <a:buChar char="n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Fully Authorized IFTU 3PS</a:t>
            </a:r>
          </a:p>
        </p:txBody>
      </p:sp>
      <p:sp>
        <p:nvSpPr>
          <p:cNvPr id="21" name="Title 9">
            <a:extLst>
              <a:ext uri="{FF2B5EF4-FFF2-40B4-BE49-F238E27FC236}">
                <a16:creationId xmlns:a16="http://schemas.microsoft.com/office/drawing/2014/main" id="{652AB900-372E-C8F8-EA5D-F300AD8E0397}"/>
              </a:ext>
            </a:extLst>
          </p:cNvPr>
          <p:cNvSpPr txBox="1">
            <a:spLocks/>
          </p:cNvSpPr>
          <p:nvPr/>
        </p:nvSpPr>
        <p:spPr>
          <a:xfrm>
            <a:off x="208500" y="49128"/>
            <a:ext cx="8869062" cy="548796"/>
          </a:xfrm>
          <a:prstGeom prst="rect">
            <a:avLst/>
          </a:prstGeom>
          <a:effectLst>
            <a:outerShdw blurRad="50800" dist="50800" dir="5400000" algn="ctr" rotWithShape="0">
              <a:srgbClr val="FFFF00"/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dirty="0">
                <a:solidFill>
                  <a:schemeClr val="bg1"/>
                </a:solidFill>
              </a:rPr>
              <a:t>Missile Reports </a:t>
            </a:r>
            <a:r>
              <a:rPr lang="en-GB" sz="2400" dirty="0">
                <a:solidFill>
                  <a:schemeClr val="bg1"/>
                </a:solidFill>
              </a:rPr>
              <a:t>(J11.0)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25" name="Picture 24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329BC237-E7B6-E5E5-4C8F-ABFA6A0590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19408" y="1792000"/>
            <a:ext cx="722568" cy="424680"/>
          </a:xfrm>
          <a:prstGeom prst="rect">
            <a:avLst/>
          </a:prstGeom>
          <a:effectLst>
            <a:outerShdw blurRad="50800" dist="50800" dir="5400000" algn="ctr" rotWithShape="0">
              <a:srgbClr val="FFFF00"/>
            </a:outerShdw>
          </a:effectLst>
        </p:spPr>
      </p:pic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E368E543-2F99-A1BE-A36C-D0529A73BE24}"/>
              </a:ext>
            </a:extLst>
          </p:cNvPr>
          <p:cNvSpPr txBox="1">
            <a:spLocks/>
          </p:cNvSpPr>
          <p:nvPr/>
        </p:nvSpPr>
        <p:spPr>
          <a:xfrm>
            <a:off x="9998426" y="1812224"/>
            <a:ext cx="1757041" cy="4959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89600" indent="-285750" algn="l" defTabSz="457200" rtl="0" eaLnBrk="1" latinLnBrk="0" hangingPunct="1">
              <a:spcBef>
                <a:spcPct val="20000"/>
              </a:spcBef>
              <a:buClr>
                <a:srgbClr val="1C2551"/>
              </a:buClr>
              <a:buSzPct val="75000"/>
              <a:buFont typeface="Wingdings" panose="05000000000000000000" pitchFamily="2" charset="2"/>
              <a:buChar char=""/>
              <a:defRPr sz="2800" kern="1200">
                <a:solidFill>
                  <a:srgbClr val="1C2551"/>
                </a:solidFill>
                <a:latin typeface="+mn-lt"/>
                <a:ea typeface="+mn-ea"/>
                <a:cs typeface="+mn-cs"/>
              </a:defRPr>
            </a:lvl2pPr>
            <a:lvl3pPr marL="892800" indent="-228600" algn="l" defTabSz="457200" rtl="0" eaLnBrk="1" latinLnBrk="0" hangingPunct="1">
              <a:spcBef>
                <a:spcPct val="20000"/>
              </a:spcBef>
              <a:buClr>
                <a:srgbClr val="1E5897"/>
              </a:buClr>
              <a:buSzPct val="75000"/>
              <a:buFont typeface="Wingdings" panose="05000000000000000000" pitchFamily="2" charset="2"/>
              <a:buChar char=""/>
              <a:defRPr sz="2400" kern="1200">
                <a:solidFill>
                  <a:srgbClr val="1E5897"/>
                </a:solidFill>
                <a:latin typeface="+mn-lt"/>
                <a:ea typeface="+mn-ea"/>
                <a:cs typeface="+mn-cs"/>
              </a:defRPr>
            </a:lvl3pPr>
            <a:lvl4pPr marL="1350000" indent="-228600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SzPct val="75000"/>
              <a:buFont typeface="Wingdings" panose="05000000000000000000" pitchFamily="2" charset="2"/>
              <a:buChar char=""/>
              <a:defRPr sz="2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07200" indent="-228600" algn="l" defTabSz="457200" rtl="0" eaLnBrk="1" latinLnBrk="0" hangingPunct="1">
              <a:spcBef>
                <a:spcPct val="20000"/>
              </a:spcBef>
              <a:buClrTx/>
              <a:buSzPct val="75000"/>
              <a:buFont typeface="Wingdings" panose="05000000000000000000" pitchFamily="2" charset="2"/>
              <a:buChar char="n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Current Controller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345CEB4-6295-C6DA-9AEF-4CAEF0FC4402}"/>
              </a:ext>
            </a:extLst>
          </p:cNvPr>
          <p:cNvSpPr txBox="1"/>
          <p:nvPr/>
        </p:nvSpPr>
        <p:spPr>
          <a:xfrm>
            <a:off x="4958866" y="1394259"/>
            <a:ext cx="452795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BOMB HIT INDICATION (BHI) REPORT</a:t>
            </a:r>
          </a:p>
          <a:p>
            <a:r>
              <a:rPr lang="en-GB" sz="14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BASIC WEAPON IN FLIGHT TRACK (WIFT) REPORT</a:t>
            </a:r>
          </a:p>
          <a:p>
            <a:r>
              <a:rPr lang="en-GB" sz="14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WIFT SUPPLEMENT REPORT</a:t>
            </a:r>
          </a:p>
          <a:p>
            <a:r>
              <a:rPr lang="en-GB" sz="14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SELF ABORT REPORT</a:t>
            </a:r>
          </a:p>
          <a:p>
            <a:r>
              <a:rPr lang="en-GB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CONTACT REPORT</a:t>
            </a:r>
          </a:p>
        </p:txBody>
      </p:sp>
      <p:pic>
        <p:nvPicPr>
          <p:cNvPr id="32" name="Picture 31" descr="A black silhouette of a jet&#10;&#10;Description automatically generated">
            <a:extLst>
              <a:ext uri="{FF2B5EF4-FFF2-40B4-BE49-F238E27FC236}">
                <a16:creationId xmlns:a16="http://schemas.microsoft.com/office/drawing/2014/main" id="{05323792-A146-5E07-2EB6-855910D81BC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5102292">
            <a:off x="9403999" y="2316488"/>
            <a:ext cx="603172" cy="651426"/>
          </a:xfrm>
          <a:prstGeom prst="rect">
            <a:avLst/>
          </a:prstGeom>
          <a:effectLst>
            <a:outerShdw blurRad="50800" dist="50800" dir="5400000" algn="ctr" rotWithShape="0">
              <a:srgbClr val="FFFF00"/>
            </a:outerShdw>
          </a:effectLst>
        </p:spPr>
      </p:pic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58891C9A-DADF-B942-1215-2F4566175CD3}"/>
              </a:ext>
            </a:extLst>
          </p:cNvPr>
          <p:cNvSpPr txBox="1">
            <a:spLocks/>
          </p:cNvSpPr>
          <p:nvPr/>
        </p:nvSpPr>
        <p:spPr>
          <a:xfrm>
            <a:off x="9988901" y="2516459"/>
            <a:ext cx="1757041" cy="4959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89600" indent="-285750" algn="l" defTabSz="457200" rtl="0" eaLnBrk="1" latinLnBrk="0" hangingPunct="1">
              <a:spcBef>
                <a:spcPct val="20000"/>
              </a:spcBef>
              <a:buClr>
                <a:srgbClr val="1C2551"/>
              </a:buClr>
              <a:buSzPct val="75000"/>
              <a:buFont typeface="Wingdings" panose="05000000000000000000" pitchFamily="2" charset="2"/>
              <a:buChar char=""/>
              <a:defRPr sz="2800" kern="1200">
                <a:solidFill>
                  <a:srgbClr val="1C2551"/>
                </a:solidFill>
                <a:latin typeface="+mn-lt"/>
                <a:ea typeface="+mn-ea"/>
                <a:cs typeface="+mn-cs"/>
              </a:defRPr>
            </a:lvl2pPr>
            <a:lvl3pPr marL="892800" indent="-228600" algn="l" defTabSz="457200" rtl="0" eaLnBrk="1" latinLnBrk="0" hangingPunct="1">
              <a:spcBef>
                <a:spcPct val="20000"/>
              </a:spcBef>
              <a:buClr>
                <a:srgbClr val="1E5897"/>
              </a:buClr>
              <a:buSzPct val="75000"/>
              <a:buFont typeface="Wingdings" panose="05000000000000000000" pitchFamily="2" charset="2"/>
              <a:buChar char=""/>
              <a:defRPr sz="2400" kern="1200">
                <a:solidFill>
                  <a:srgbClr val="1E5897"/>
                </a:solidFill>
                <a:latin typeface="+mn-lt"/>
                <a:ea typeface="+mn-ea"/>
                <a:cs typeface="+mn-cs"/>
              </a:defRPr>
            </a:lvl3pPr>
            <a:lvl4pPr marL="1350000" indent="-228600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SzPct val="75000"/>
              <a:buFont typeface="Wingdings" panose="05000000000000000000" pitchFamily="2" charset="2"/>
              <a:buChar char=""/>
              <a:defRPr sz="2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07200" indent="-228600" algn="l" defTabSz="457200" rtl="0" eaLnBrk="1" latinLnBrk="0" hangingPunct="1">
              <a:spcBef>
                <a:spcPct val="20000"/>
              </a:spcBef>
              <a:buClrTx/>
              <a:buSzPct val="75000"/>
              <a:buFont typeface="Wingdings" panose="05000000000000000000" pitchFamily="2" charset="2"/>
              <a:buChar char="n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Controller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FD27AAE-F46E-7D47-BAB4-7762398208FD}"/>
              </a:ext>
            </a:extLst>
          </p:cNvPr>
          <p:cNvSpPr txBox="1"/>
          <p:nvPr/>
        </p:nvSpPr>
        <p:spPr>
          <a:xfrm>
            <a:off x="5026625" y="4220466"/>
            <a:ext cx="452795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BOMB HIT INDICATION (BHI) REPORT</a:t>
            </a:r>
          </a:p>
          <a:p>
            <a:r>
              <a:rPr lang="en-GB" sz="14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BASIC WEAPON IN FLIGHT TRACK (WIFT) REPORT</a:t>
            </a:r>
          </a:p>
          <a:p>
            <a:r>
              <a:rPr lang="en-GB" sz="14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WIFT SUPPLEMENT REPORT</a:t>
            </a:r>
          </a:p>
          <a:p>
            <a:r>
              <a:rPr lang="en-GB" sz="14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SELF ABORT REPORT</a:t>
            </a:r>
          </a:p>
          <a:p>
            <a:r>
              <a:rPr lang="en-GB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CONTACT REPORT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F6FC675A-3452-E0D9-F0CB-0ACBAED171AD}"/>
              </a:ext>
            </a:extLst>
          </p:cNvPr>
          <p:cNvSpPr/>
          <p:nvPr/>
        </p:nvSpPr>
        <p:spPr>
          <a:xfrm>
            <a:off x="3985021" y="3577965"/>
            <a:ext cx="625000" cy="71437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50E5AD-4AB2-EDCE-EB1D-17CB5640CD62}"/>
              </a:ext>
            </a:extLst>
          </p:cNvPr>
          <p:cNvSpPr txBox="1"/>
          <p:nvPr/>
        </p:nvSpPr>
        <p:spPr>
          <a:xfrm>
            <a:off x="6604431" y="2215724"/>
            <a:ext cx="780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FF00"/>
                </a:solidFill>
                <a:latin typeface="Blackadder ITC" panose="04020505051007020D02" pitchFamily="82" charset="0"/>
              </a:rPr>
              <a:t>O</a:t>
            </a:r>
            <a:r>
              <a:rPr lang="en-GB" sz="1400" b="1" dirty="0">
                <a:solidFill>
                  <a:srgbClr val="FFFF00"/>
                </a:solidFill>
                <a:latin typeface="Blackadder ITC" panose="04020505051007020D02" pitchFamily="82" charset="0"/>
              </a:rPr>
              <a:t>ptional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6650D7D-960D-8B6E-D2D6-1EBC3666A0DD}"/>
              </a:ext>
            </a:extLst>
          </p:cNvPr>
          <p:cNvSpPr txBox="1"/>
          <p:nvPr/>
        </p:nvSpPr>
        <p:spPr>
          <a:xfrm>
            <a:off x="7966201" y="4216591"/>
            <a:ext cx="780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FF00"/>
                </a:solidFill>
                <a:latin typeface="Blackadder ITC" panose="04020505051007020D02" pitchFamily="82" charset="0"/>
              </a:rPr>
              <a:t>O</a:t>
            </a:r>
            <a:r>
              <a:rPr lang="en-GB" sz="1400" b="1" dirty="0">
                <a:solidFill>
                  <a:srgbClr val="FFFF00"/>
                </a:solidFill>
                <a:latin typeface="Blackadder ITC" panose="04020505051007020D02" pitchFamily="82" charset="0"/>
              </a:rPr>
              <a:t>ptional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79A0A43-9735-6C47-C9C3-F118294012E6}"/>
              </a:ext>
            </a:extLst>
          </p:cNvPr>
          <p:cNvSpPr txBox="1"/>
          <p:nvPr/>
        </p:nvSpPr>
        <p:spPr>
          <a:xfrm>
            <a:off x="6624095" y="5047417"/>
            <a:ext cx="780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FF00"/>
                </a:solidFill>
                <a:latin typeface="Blackadder ITC" panose="04020505051007020D02" pitchFamily="82" charset="0"/>
              </a:rPr>
              <a:t>O</a:t>
            </a:r>
            <a:r>
              <a:rPr lang="en-GB" sz="1400" b="1" dirty="0">
                <a:solidFill>
                  <a:srgbClr val="FFFF00"/>
                </a:solidFill>
                <a:latin typeface="Blackadder ITC" panose="04020505051007020D02" pitchFamily="82" charset="0"/>
              </a:rPr>
              <a:t>ptional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B0A9E1A-4A2A-456D-C2C1-A67A9E5AB835}"/>
              </a:ext>
            </a:extLst>
          </p:cNvPr>
          <p:cNvSpPr txBox="1"/>
          <p:nvPr/>
        </p:nvSpPr>
        <p:spPr>
          <a:xfrm>
            <a:off x="8615980" y="4397810"/>
            <a:ext cx="780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FF00"/>
                </a:solidFill>
                <a:latin typeface="Blackadder ITC" panose="04020505051007020D02" pitchFamily="82" charset="0"/>
              </a:rPr>
              <a:t>O</a:t>
            </a:r>
            <a:r>
              <a:rPr lang="en-GB" sz="1400" b="1" dirty="0">
                <a:solidFill>
                  <a:srgbClr val="FFFF00"/>
                </a:solidFill>
                <a:latin typeface="Blackadder ITC" panose="04020505051007020D02" pitchFamily="82" charset="0"/>
              </a:rPr>
              <a:t>ptional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B2AA1F-B884-E577-F7E2-2E3F1BDE02FF}"/>
              </a:ext>
            </a:extLst>
          </p:cNvPr>
          <p:cNvSpPr txBox="1"/>
          <p:nvPr/>
        </p:nvSpPr>
        <p:spPr>
          <a:xfrm>
            <a:off x="4085982" y="2218493"/>
            <a:ext cx="780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FF00"/>
                </a:solidFill>
                <a:latin typeface="Blackadder ITC" panose="04020505051007020D02" pitchFamily="82" charset="0"/>
              </a:rPr>
              <a:t>O</a:t>
            </a:r>
            <a:r>
              <a:rPr lang="en-GB" sz="1400" b="1" dirty="0">
                <a:solidFill>
                  <a:srgbClr val="FFFF00"/>
                </a:solidFill>
                <a:latin typeface="Blackadder ITC" panose="04020505051007020D02" pitchFamily="82" charset="0"/>
              </a:rPr>
              <a:t>ptional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F65F552-6599-4A64-E2DB-09C278DDB442}"/>
              </a:ext>
            </a:extLst>
          </p:cNvPr>
          <p:cNvSpPr txBox="1"/>
          <p:nvPr/>
        </p:nvSpPr>
        <p:spPr>
          <a:xfrm>
            <a:off x="4090900" y="1987435"/>
            <a:ext cx="780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FF00"/>
                </a:solidFill>
                <a:latin typeface="Blackadder ITC" panose="04020505051007020D02" pitchFamily="82" charset="0"/>
              </a:rPr>
              <a:t>O</a:t>
            </a:r>
            <a:r>
              <a:rPr lang="en-GB" sz="1400" b="1" dirty="0">
                <a:solidFill>
                  <a:srgbClr val="FFFF00"/>
                </a:solidFill>
                <a:latin typeface="Blackadder ITC" panose="04020505051007020D02" pitchFamily="82" charset="0"/>
              </a:rPr>
              <a:t>ptional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A364C02-6AC6-7386-ACFD-2149B5DC2CD9}"/>
              </a:ext>
            </a:extLst>
          </p:cNvPr>
          <p:cNvSpPr txBox="1"/>
          <p:nvPr/>
        </p:nvSpPr>
        <p:spPr>
          <a:xfrm>
            <a:off x="4047804" y="4839140"/>
            <a:ext cx="780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FF00"/>
                </a:solidFill>
                <a:latin typeface="Blackadder ITC" panose="04020505051007020D02" pitchFamily="82" charset="0"/>
              </a:rPr>
              <a:t>O</a:t>
            </a:r>
            <a:r>
              <a:rPr lang="en-GB" sz="1400" b="1" dirty="0">
                <a:solidFill>
                  <a:srgbClr val="FFFF00"/>
                </a:solidFill>
                <a:latin typeface="Blackadder ITC" panose="04020505051007020D02" pitchFamily="82" charset="0"/>
              </a:rPr>
              <a:t>ptional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0A75D0C-57B8-E1D5-476C-8DC8B00C17C6}"/>
              </a:ext>
            </a:extLst>
          </p:cNvPr>
          <p:cNvSpPr txBox="1"/>
          <p:nvPr/>
        </p:nvSpPr>
        <p:spPr>
          <a:xfrm>
            <a:off x="4072385" y="5070198"/>
            <a:ext cx="780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FF00"/>
                </a:solidFill>
                <a:latin typeface="Blackadder ITC" panose="04020505051007020D02" pitchFamily="82" charset="0"/>
              </a:rPr>
              <a:t>O</a:t>
            </a:r>
            <a:r>
              <a:rPr lang="en-GB" sz="1400" b="1" dirty="0">
                <a:solidFill>
                  <a:srgbClr val="FFFF00"/>
                </a:solidFill>
                <a:latin typeface="Blackadder ITC" panose="04020505051007020D02" pitchFamily="82" charset="0"/>
              </a:rPr>
              <a:t>ptional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AC894F-F31A-EEA1-4B35-71E1DA55EF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 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CDB8A3-BB80-91AB-1D71-23113610DC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ATEQ/P997/059/1.0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5C3794-F17B-9C0A-34CA-A73FEF530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17485-5929-5F42-A3B7-042C2C1EB36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505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23" grpId="0"/>
      <p:bldP spid="24" grpId="0"/>
      <p:bldP spid="28" grpId="0"/>
      <p:bldP spid="29" grpId="0"/>
      <p:bldP spid="31" grpId="0"/>
      <p:bldP spid="3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Jeth Tomlinson\Documents\Projects\Internal Projects\TDL Library\Littoral Background.png">
            <a:extLst>
              <a:ext uri="{FF2B5EF4-FFF2-40B4-BE49-F238E27FC236}">
                <a16:creationId xmlns:a16="http://schemas.microsoft.com/office/drawing/2014/main" id="{CD4150F8-4133-553D-453A-CDB8A7F0E9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10A947CD-74BA-A190-6083-F16C7A1338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2208364"/>
              </p:ext>
            </p:extLst>
          </p:nvPr>
        </p:nvGraphicFramePr>
        <p:xfrm>
          <a:off x="4876799" y="1011861"/>
          <a:ext cx="6760683" cy="15936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04853">
                  <a:extLst>
                    <a:ext uri="{9D8B030D-6E8A-4147-A177-3AD203B41FA5}">
                      <a16:colId xmlns:a16="http://schemas.microsoft.com/office/drawing/2014/main" val="2226372426"/>
                    </a:ext>
                  </a:extLst>
                </a:gridCol>
                <a:gridCol w="2355830">
                  <a:extLst>
                    <a:ext uri="{9D8B030D-6E8A-4147-A177-3AD203B41FA5}">
                      <a16:colId xmlns:a16="http://schemas.microsoft.com/office/drawing/2014/main" val="960928310"/>
                    </a:ext>
                  </a:extLst>
                </a:gridCol>
              </a:tblGrid>
              <a:tr h="375077">
                <a:tc>
                  <a:txBody>
                    <a:bodyPr/>
                    <a:lstStyle/>
                    <a:p>
                      <a:r>
                        <a:rPr lang="en-US" dirty="0"/>
                        <a:t>Function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Platform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1430893"/>
                  </a:ext>
                </a:extLst>
              </a:tr>
              <a:tr h="1218609"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20000"/>
                        <a:alpha val="3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20000"/>
                        <a:alpha val="37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6937971"/>
                  </a:ext>
                </a:extLst>
              </a:tr>
            </a:tbl>
          </a:graphicData>
        </a:graphic>
      </p:graphicFrame>
      <p:graphicFrame>
        <p:nvGraphicFramePr>
          <p:cNvPr id="35" name="Table 34">
            <a:extLst>
              <a:ext uri="{FF2B5EF4-FFF2-40B4-BE49-F238E27FC236}">
                <a16:creationId xmlns:a16="http://schemas.microsoft.com/office/drawing/2014/main" id="{35FF572D-C0C8-46B5-33E7-C85A419EED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1027081"/>
              </p:ext>
            </p:extLst>
          </p:nvPr>
        </p:nvGraphicFramePr>
        <p:xfrm>
          <a:off x="4876799" y="3882937"/>
          <a:ext cx="6760683" cy="15936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04853">
                  <a:extLst>
                    <a:ext uri="{9D8B030D-6E8A-4147-A177-3AD203B41FA5}">
                      <a16:colId xmlns:a16="http://schemas.microsoft.com/office/drawing/2014/main" val="2226372426"/>
                    </a:ext>
                  </a:extLst>
                </a:gridCol>
                <a:gridCol w="2355830">
                  <a:extLst>
                    <a:ext uri="{9D8B030D-6E8A-4147-A177-3AD203B41FA5}">
                      <a16:colId xmlns:a16="http://schemas.microsoft.com/office/drawing/2014/main" val="960928310"/>
                    </a:ext>
                  </a:extLst>
                </a:gridCol>
              </a:tblGrid>
              <a:tr h="375077">
                <a:tc>
                  <a:txBody>
                    <a:bodyPr/>
                    <a:lstStyle/>
                    <a:p>
                      <a:r>
                        <a:rPr lang="en-US" dirty="0"/>
                        <a:t>Function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Platform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1430893"/>
                  </a:ext>
                </a:extLst>
              </a:tr>
              <a:tr h="1218609"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20000"/>
                        <a:alpha val="3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20000"/>
                        <a:alpha val="37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6937971"/>
                  </a:ext>
                </a:extLst>
              </a:tr>
            </a:tbl>
          </a:graphicData>
        </a:graphic>
      </p:graphicFrame>
      <p:pic>
        <p:nvPicPr>
          <p:cNvPr id="12" name="Picture 11" descr="A silhouette of a ship&#10;&#10;Description automatically generated">
            <a:extLst>
              <a:ext uri="{FF2B5EF4-FFF2-40B4-BE49-F238E27FC236}">
                <a16:creationId xmlns:a16="http://schemas.microsoft.com/office/drawing/2014/main" id="{9EA83D7B-1A07-0814-1EB4-4661421972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90407" y="4657825"/>
            <a:ext cx="722569" cy="722569"/>
          </a:xfrm>
          <a:prstGeom prst="rect">
            <a:avLst/>
          </a:prstGeom>
          <a:effectLst>
            <a:outerShdw blurRad="50800" dist="50800" dir="5400000" algn="ctr" rotWithShape="0">
              <a:srgbClr val="FFFF00"/>
            </a:outerShdw>
          </a:effectLst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107721A-8562-1BFC-0A45-BA24D4199130}"/>
              </a:ext>
            </a:extLst>
          </p:cNvPr>
          <p:cNvSpPr txBox="1">
            <a:spLocks/>
          </p:cNvSpPr>
          <p:nvPr/>
        </p:nvSpPr>
        <p:spPr>
          <a:xfrm>
            <a:off x="10540313" y="4649221"/>
            <a:ext cx="1757041" cy="4959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89600" indent="-285750" algn="l" defTabSz="457200" rtl="0" eaLnBrk="1" latinLnBrk="0" hangingPunct="1">
              <a:spcBef>
                <a:spcPct val="20000"/>
              </a:spcBef>
              <a:buClr>
                <a:srgbClr val="1C2551"/>
              </a:buClr>
              <a:buSzPct val="75000"/>
              <a:buFont typeface="Wingdings" panose="05000000000000000000" pitchFamily="2" charset="2"/>
              <a:buChar char=""/>
              <a:defRPr sz="2800" kern="1200">
                <a:solidFill>
                  <a:srgbClr val="1C2551"/>
                </a:solidFill>
                <a:latin typeface="+mn-lt"/>
                <a:ea typeface="+mn-ea"/>
                <a:cs typeface="+mn-cs"/>
              </a:defRPr>
            </a:lvl2pPr>
            <a:lvl3pPr marL="892800" indent="-228600" algn="l" defTabSz="457200" rtl="0" eaLnBrk="1" latinLnBrk="0" hangingPunct="1">
              <a:spcBef>
                <a:spcPct val="20000"/>
              </a:spcBef>
              <a:buClr>
                <a:srgbClr val="1E5897"/>
              </a:buClr>
              <a:buSzPct val="75000"/>
              <a:buFont typeface="Wingdings" panose="05000000000000000000" pitchFamily="2" charset="2"/>
              <a:buChar char=""/>
              <a:defRPr sz="2400" kern="1200">
                <a:solidFill>
                  <a:srgbClr val="1E5897"/>
                </a:solidFill>
                <a:latin typeface="+mn-lt"/>
                <a:ea typeface="+mn-ea"/>
                <a:cs typeface="+mn-cs"/>
              </a:defRPr>
            </a:lvl3pPr>
            <a:lvl4pPr marL="1350000" indent="-228600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SzPct val="75000"/>
              <a:buFont typeface="Wingdings" panose="05000000000000000000" pitchFamily="2" charset="2"/>
              <a:buChar char=""/>
              <a:defRPr sz="2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07200" indent="-228600" algn="l" defTabSz="457200" rtl="0" eaLnBrk="1" latinLnBrk="0" hangingPunct="1">
              <a:spcBef>
                <a:spcPct val="20000"/>
              </a:spcBef>
              <a:buClrTx/>
              <a:buSzPct val="75000"/>
              <a:buFont typeface="Wingdings" panose="05000000000000000000" pitchFamily="2" charset="2"/>
              <a:buChar char="n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Alternate Controller</a:t>
            </a:r>
          </a:p>
        </p:txBody>
      </p:sp>
      <p:pic>
        <p:nvPicPr>
          <p:cNvPr id="15" name="Picture 4" descr="Military helicopter Clip art - helicopter png download - 1906*1200 ...">
            <a:extLst>
              <a:ext uri="{FF2B5EF4-FFF2-40B4-BE49-F238E27FC236}">
                <a16:creationId xmlns:a16="http://schemas.microsoft.com/office/drawing/2014/main" id="{0B88F78C-080F-F0A9-B16F-40C6BE70F8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228" y="4335366"/>
            <a:ext cx="722568" cy="454896"/>
          </a:xfrm>
          <a:prstGeom prst="rect">
            <a:avLst/>
          </a:prstGeom>
          <a:noFill/>
          <a:effectLst>
            <a:outerShdw blurRad="50800" dist="50800" dir="5400000" algn="ctr" rotWithShape="0">
              <a:srgbClr val="FFFF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C635ACFA-89DC-0BA9-D13B-1A85AD66791B}"/>
              </a:ext>
            </a:extLst>
          </p:cNvPr>
          <p:cNvGrpSpPr/>
          <p:nvPr/>
        </p:nvGrpSpPr>
        <p:grpSpPr>
          <a:xfrm>
            <a:off x="9338914" y="4562814"/>
            <a:ext cx="642721" cy="611585"/>
            <a:chOff x="460669" y="5204676"/>
            <a:chExt cx="1132262" cy="1187122"/>
          </a:xfrm>
          <a:effectLst>
            <a:outerShdw blurRad="50800" dist="50800" dir="5400000" algn="ctr" rotWithShape="0">
              <a:srgbClr val="FFFF00"/>
            </a:outerShdw>
          </a:effectLst>
        </p:grpSpPr>
        <p:pic>
          <p:nvPicPr>
            <p:cNvPr id="18" name="Picture 17" descr="A silhouette of a person holding an object&#10;&#10;Description automatically generated">
              <a:extLst>
                <a:ext uri="{FF2B5EF4-FFF2-40B4-BE49-F238E27FC236}">
                  <a16:creationId xmlns:a16="http://schemas.microsoft.com/office/drawing/2014/main" id="{75C3D462-3EBE-D0F0-2A63-261F7A74F85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85788" y="5483355"/>
              <a:ext cx="1007143" cy="908443"/>
            </a:xfrm>
            <a:prstGeom prst="rect">
              <a:avLst/>
            </a:prstGeom>
          </p:spPr>
        </p:pic>
        <p:pic>
          <p:nvPicPr>
            <p:cNvPr id="19" name="Picture 18" descr="A silhouette of a soldier with an object&#10;&#10;Description automatically generated">
              <a:extLst>
                <a:ext uri="{FF2B5EF4-FFF2-40B4-BE49-F238E27FC236}">
                  <a16:creationId xmlns:a16="http://schemas.microsoft.com/office/drawing/2014/main" id="{B40C49BD-6737-F2CC-0E6B-09686A51413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60669" y="5204676"/>
              <a:ext cx="609782" cy="916200"/>
            </a:xfrm>
            <a:prstGeom prst="rect">
              <a:avLst/>
            </a:prstGeom>
          </p:spPr>
        </p:pic>
      </p:grp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5F47F3EC-CBEF-51C5-2A32-549A46375D5F}"/>
              </a:ext>
            </a:extLst>
          </p:cNvPr>
          <p:cNvSpPr txBox="1">
            <a:spLocks/>
          </p:cNvSpPr>
          <p:nvPr/>
        </p:nvSpPr>
        <p:spPr>
          <a:xfrm>
            <a:off x="10555616" y="4433576"/>
            <a:ext cx="1067661" cy="3504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89600" indent="-285750" algn="l" defTabSz="457200" rtl="0" eaLnBrk="1" latinLnBrk="0" hangingPunct="1">
              <a:spcBef>
                <a:spcPct val="20000"/>
              </a:spcBef>
              <a:buClr>
                <a:srgbClr val="1C2551"/>
              </a:buClr>
              <a:buSzPct val="75000"/>
              <a:buFont typeface="Wingdings" panose="05000000000000000000" pitchFamily="2" charset="2"/>
              <a:buChar char=""/>
              <a:defRPr sz="2800" kern="1200">
                <a:solidFill>
                  <a:srgbClr val="1C2551"/>
                </a:solidFill>
                <a:latin typeface="+mn-lt"/>
                <a:ea typeface="+mn-ea"/>
                <a:cs typeface="+mn-cs"/>
              </a:defRPr>
            </a:lvl2pPr>
            <a:lvl3pPr marL="892800" indent="-228600" algn="l" defTabSz="457200" rtl="0" eaLnBrk="1" latinLnBrk="0" hangingPunct="1">
              <a:spcBef>
                <a:spcPct val="20000"/>
              </a:spcBef>
              <a:buClr>
                <a:srgbClr val="1E5897"/>
              </a:buClr>
              <a:buSzPct val="75000"/>
              <a:buFont typeface="Wingdings" panose="05000000000000000000" pitchFamily="2" charset="2"/>
              <a:buChar char=""/>
              <a:defRPr sz="2400" kern="1200">
                <a:solidFill>
                  <a:srgbClr val="1E5897"/>
                </a:solidFill>
                <a:latin typeface="+mn-lt"/>
                <a:ea typeface="+mn-ea"/>
                <a:cs typeface="+mn-cs"/>
              </a:defRPr>
            </a:lvl3pPr>
            <a:lvl4pPr marL="1350000" indent="-228600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SzPct val="75000"/>
              <a:buFont typeface="Wingdings" panose="05000000000000000000" pitchFamily="2" charset="2"/>
              <a:buChar char=""/>
              <a:defRPr sz="2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07200" indent="-228600" algn="l" defTabSz="457200" rtl="0" eaLnBrk="1" latinLnBrk="0" hangingPunct="1">
              <a:spcBef>
                <a:spcPct val="20000"/>
              </a:spcBef>
              <a:buClrTx/>
              <a:buSzPct val="75000"/>
              <a:buFont typeface="Wingdings" panose="05000000000000000000" pitchFamily="2" charset="2"/>
              <a:buChar char="n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IFTU 3PS</a:t>
            </a:r>
          </a:p>
        </p:txBody>
      </p:sp>
      <p:sp>
        <p:nvSpPr>
          <p:cNvPr id="21" name="Title 9">
            <a:extLst>
              <a:ext uri="{FF2B5EF4-FFF2-40B4-BE49-F238E27FC236}">
                <a16:creationId xmlns:a16="http://schemas.microsoft.com/office/drawing/2014/main" id="{652AB900-372E-C8F8-EA5D-F300AD8E0397}"/>
              </a:ext>
            </a:extLst>
          </p:cNvPr>
          <p:cNvSpPr txBox="1">
            <a:spLocks/>
          </p:cNvSpPr>
          <p:nvPr/>
        </p:nvSpPr>
        <p:spPr>
          <a:xfrm>
            <a:off x="208500" y="49128"/>
            <a:ext cx="8869062" cy="548796"/>
          </a:xfrm>
          <a:prstGeom prst="rect">
            <a:avLst/>
          </a:prstGeom>
          <a:effectLst>
            <a:outerShdw blurRad="50800" dist="50800" dir="5400000" algn="ctr" rotWithShape="0">
              <a:srgbClr val="FFFF00"/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dirty="0">
                <a:solidFill>
                  <a:schemeClr val="bg1"/>
                </a:solidFill>
              </a:rPr>
              <a:t>Weapon Coordination </a:t>
            </a:r>
            <a:r>
              <a:rPr lang="en-GB" sz="2400" dirty="0">
                <a:solidFill>
                  <a:schemeClr val="bg1"/>
                </a:solidFill>
              </a:rPr>
              <a:t>(J11.2)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0E654EBC-8F7F-AAFA-27D1-D5DC2B482A52}"/>
              </a:ext>
            </a:extLst>
          </p:cNvPr>
          <p:cNvSpPr/>
          <p:nvPr/>
        </p:nvSpPr>
        <p:spPr>
          <a:xfrm rot="19479112">
            <a:off x="2513474" y="2599676"/>
            <a:ext cx="625000" cy="71437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345CEB4-6295-C6DA-9AEF-4CAEF0FC4402}"/>
              </a:ext>
            </a:extLst>
          </p:cNvPr>
          <p:cNvSpPr txBox="1"/>
          <p:nvPr/>
        </p:nvSpPr>
        <p:spPr>
          <a:xfrm>
            <a:off x="4998194" y="1406515"/>
            <a:ext cx="452795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CONTROL REQUEST FROM CURRENT CONTROLLER</a:t>
            </a:r>
          </a:p>
          <a:p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CONTROL REQUEST TO CURRENT CONTROLLER</a:t>
            </a:r>
          </a:p>
          <a:p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ACCEPT RESPONE</a:t>
            </a:r>
          </a:p>
          <a:p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REJECT RESPONSE</a:t>
            </a:r>
          </a:p>
          <a:p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HANDOFF FAILURE</a:t>
            </a:r>
          </a:p>
        </p:txBody>
      </p:sp>
      <p:pic>
        <p:nvPicPr>
          <p:cNvPr id="32" name="Picture 31" descr="A black silhouette of a jet&#10;&#10;Description automatically generated">
            <a:extLst>
              <a:ext uri="{FF2B5EF4-FFF2-40B4-BE49-F238E27FC236}">
                <a16:creationId xmlns:a16="http://schemas.microsoft.com/office/drawing/2014/main" id="{05323792-A146-5E07-2EB6-855910D81BC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5102292">
            <a:off x="9403999" y="1618391"/>
            <a:ext cx="603172" cy="651426"/>
          </a:xfrm>
          <a:prstGeom prst="rect">
            <a:avLst/>
          </a:prstGeom>
          <a:effectLst>
            <a:outerShdw blurRad="50800" dist="50800" dir="5400000" algn="ctr" rotWithShape="0">
              <a:srgbClr val="FFFF00"/>
            </a:outerShdw>
          </a:effectLst>
        </p:spPr>
      </p:pic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58891C9A-DADF-B942-1215-2F4566175CD3}"/>
              </a:ext>
            </a:extLst>
          </p:cNvPr>
          <p:cNvSpPr txBox="1">
            <a:spLocks/>
          </p:cNvSpPr>
          <p:nvPr/>
        </p:nvSpPr>
        <p:spPr>
          <a:xfrm>
            <a:off x="10139895" y="1818362"/>
            <a:ext cx="1432271" cy="49591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89600" indent="-285750" algn="l" defTabSz="457200" rtl="0" eaLnBrk="1" latinLnBrk="0" hangingPunct="1">
              <a:spcBef>
                <a:spcPct val="20000"/>
              </a:spcBef>
              <a:buClr>
                <a:srgbClr val="1C2551"/>
              </a:buClr>
              <a:buSzPct val="75000"/>
              <a:buFont typeface="Wingdings" panose="05000000000000000000" pitchFamily="2" charset="2"/>
              <a:buChar char=""/>
              <a:defRPr sz="2800" kern="1200">
                <a:solidFill>
                  <a:srgbClr val="1C2551"/>
                </a:solidFill>
                <a:latin typeface="+mn-lt"/>
                <a:ea typeface="+mn-ea"/>
                <a:cs typeface="+mn-cs"/>
              </a:defRPr>
            </a:lvl2pPr>
            <a:lvl3pPr marL="892800" indent="-228600" algn="l" defTabSz="457200" rtl="0" eaLnBrk="1" latinLnBrk="0" hangingPunct="1">
              <a:spcBef>
                <a:spcPct val="20000"/>
              </a:spcBef>
              <a:buClr>
                <a:srgbClr val="1E5897"/>
              </a:buClr>
              <a:buSzPct val="75000"/>
              <a:buFont typeface="Wingdings" panose="05000000000000000000" pitchFamily="2" charset="2"/>
              <a:buChar char=""/>
              <a:defRPr sz="2400" kern="1200">
                <a:solidFill>
                  <a:srgbClr val="1E5897"/>
                </a:solidFill>
                <a:latin typeface="+mn-lt"/>
                <a:ea typeface="+mn-ea"/>
                <a:cs typeface="+mn-cs"/>
              </a:defRPr>
            </a:lvl3pPr>
            <a:lvl4pPr marL="1350000" indent="-228600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SzPct val="75000"/>
              <a:buFont typeface="Wingdings" panose="05000000000000000000" pitchFamily="2" charset="2"/>
              <a:buChar char=""/>
              <a:defRPr sz="2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07200" indent="-228600" algn="l" defTabSz="457200" rtl="0" eaLnBrk="1" latinLnBrk="0" hangingPunct="1">
              <a:spcBef>
                <a:spcPct val="20000"/>
              </a:spcBef>
              <a:buClrTx/>
              <a:buSzPct val="75000"/>
              <a:buFont typeface="Wingdings" panose="05000000000000000000" pitchFamily="2" charset="2"/>
              <a:buChar char="n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Controller</a:t>
            </a:r>
          </a:p>
        </p:txBody>
      </p:sp>
      <p:pic>
        <p:nvPicPr>
          <p:cNvPr id="3" name="Picture 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B31E2C2E-F10F-D26E-A573-CB85D181DE8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7704" y="2979741"/>
            <a:ext cx="1664433" cy="978249"/>
          </a:xfrm>
          <a:prstGeom prst="rect">
            <a:avLst/>
          </a:prstGeom>
          <a:effectLst>
            <a:outerShdw blurRad="50800" dist="50800" dir="5400000" algn="ctr" rotWithShape="0">
              <a:srgbClr val="FFFF00"/>
            </a:outerShdw>
          </a:effec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C9C65F7-69F5-9308-B742-6166E842C0C1}"/>
              </a:ext>
            </a:extLst>
          </p:cNvPr>
          <p:cNvSpPr txBox="1">
            <a:spLocks/>
          </p:cNvSpPr>
          <p:nvPr/>
        </p:nvSpPr>
        <p:spPr>
          <a:xfrm>
            <a:off x="462572" y="3892915"/>
            <a:ext cx="1757041" cy="4959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89600" indent="-285750" algn="l" defTabSz="457200" rtl="0" eaLnBrk="1" latinLnBrk="0" hangingPunct="1">
              <a:spcBef>
                <a:spcPct val="20000"/>
              </a:spcBef>
              <a:buClr>
                <a:srgbClr val="1C2551"/>
              </a:buClr>
              <a:buSzPct val="75000"/>
              <a:buFont typeface="Wingdings" panose="05000000000000000000" pitchFamily="2" charset="2"/>
              <a:buChar char=""/>
              <a:defRPr sz="2800" kern="1200">
                <a:solidFill>
                  <a:srgbClr val="1C2551"/>
                </a:solidFill>
                <a:latin typeface="+mn-lt"/>
                <a:ea typeface="+mn-ea"/>
                <a:cs typeface="+mn-cs"/>
              </a:defRPr>
            </a:lvl2pPr>
            <a:lvl3pPr marL="892800" indent="-228600" algn="l" defTabSz="457200" rtl="0" eaLnBrk="1" latinLnBrk="0" hangingPunct="1">
              <a:spcBef>
                <a:spcPct val="20000"/>
              </a:spcBef>
              <a:buClr>
                <a:srgbClr val="1E5897"/>
              </a:buClr>
              <a:buSzPct val="75000"/>
              <a:buFont typeface="Wingdings" panose="05000000000000000000" pitchFamily="2" charset="2"/>
              <a:buChar char=""/>
              <a:defRPr sz="2400" kern="1200">
                <a:solidFill>
                  <a:srgbClr val="1E5897"/>
                </a:solidFill>
                <a:latin typeface="+mn-lt"/>
                <a:ea typeface="+mn-ea"/>
                <a:cs typeface="+mn-cs"/>
              </a:defRPr>
            </a:lvl3pPr>
            <a:lvl4pPr marL="1350000" indent="-228600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SzPct val="75000"/>
              <a:buFont typeface="Wingdings" panose="05000000000000000000" pitchFamily="2" charset="2"/>
              <a:buChar char=""/>
              <a:defRPr sz="2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07200" indent="-228600" algn="l" defTabSz="457200" rtl="0" eaLnBrk="1" latinLnBrk="0" hangingPunct="1">
              <a:spcBef>
                <a:spcPct val="20000"/>
              </a:spcBef>
              <a:buClrTx/>
              <a:buSzPct val="75000"/>
              <a:buFont typeface="Wingdings" panose="05000000000000000000" pitchFamily="2" charset="2"/>
              <a:buChar char="n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chemeClr val="bg1"/>
                </a:solidFill>
              </a:rPr>
              <a:t>Current Controller</a:t>
            </a:r>
          </a:p>
        </p:txBody>
      </p: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42082756-FD69-F2F6-2D72-FA3E5A3755CD}"/>
              </a:ext>
            </a:extLst>
          </p:cNvPr>
          <p:cNvSpPr/>
          <p:nvPr/>
        </p:nvSpPr>
        <p:spPr>
          <a:xfrm rot="19479112" flipH="1">
            <a:off x="3396026" y="2016231"/>
            <a:ext cx="680893" cy="71437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A3BB9DB-8BBD-3BC3-296D-14EBC06BBFD8}"/>
              </a:ext>
            </a:extLst>
          </p:cNvPr>
          <p:cNvSpPr txBox="1"/>
          <p:nvPr/>
        </p:nvSpPr>
        <p:spPr>
          <a:xfrm>
            <a:off x="5022776" y="4297990"/>
            <a:ext cx="452795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IFTU 3PS REQUEST FROM CURRENT CONTROLLER</a:t>
            </a:r>
          </a:p>
          <a:p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IFTU 3PS REQUEST TO CURRENT CONTROLLER</a:t>
            </a:r>
          </a:p>
          <a:p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ACCEPT RESPONE</a:t>
            </a:r>
          </a:p>
          <a:p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REJECT RESPONSE</a:t>
            </a:r>
          </a:p>
          <a:p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CEASE IFTU 3PS REQUEST FROM CURRENT CONTROLLER</a:t>
            </a:r>
          </a:p>
        </p:txBody>
      </p:sp>
      <p:sp>
        <p:nvSpPr>
          <p:cNvPr id="29" name="Arrow: Right 28">
            <a:extLst>
              <a:ext uri="{FF2B5EF4-FFF2-40B4-BE49-F238E27FC236}">
                <a16:creationId xmlns:a16="http://schemas.microsoft.com/office/drawing/2014/main" id="{30795FA8-FEA8-24C8-91E7-48D6CEF7BBA1}"/>
              </a:ext>
            </a:extLst>
          </p:cNvPr>
          <p:cNvSpPr/>
          <p:nvPr/>
        </p:nvSpPr>
        <p:spPr>
          <a:xfrm rot="1946632">
            <a:off x="2602438" y="3446992"/>
            <a:ext cx="625000" cy="71437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1" name="Arrow: Right 30">
            <a:extLst>
              <a:ext uri="{FF2B5EF4-FFF2-40B4-BE49-F238E27FC236}">
                <a16:creationId xmlns:a16="http://schemas.microsoft.com/office/drawing/2014/main" id="{07D37B97-F635-F579-A09E-96284F5642E5}"/>
              </a:ext>
            </a:extLst>
          </p:cNvPr>
          <p:cNvSpPr/>
          <p:nvPr/>
        </p:nvSpPr>
        <p:spPr>
          <a:xfrm rot="1946632" flipH="1">
            <a:off x="3473815" y="4047519"/>
            <a:ext cx="680893" cy="71437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FD7C1B-4705-9741-FBBB-1A1F284DC4D5}"/>
              </a:ext>
            </a:extLst>
          </p:cNvPr>
          <p:cNvSpPr txBox="1"/>
          <p:nvPr/>
        </p:nvSpPr>
        <p:spPr>
          <a:xfrm>
            <a:off x="3114719" y="2910545"/>
            <a:ext cx="23569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solidFill>
                  <a:srgbClr val="FFFF00"/>
                </a:solidFill>
                <a:latin typeface="Blackadder ITC" panose="04020505051007020D02" pitchFamily="82" charset="0"/>
              </a:rPr>
              <a:t>Optional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0B231A-D394-9389-0F75-D8E30F9AE140}"/>
              </a:ext>
            </a:extLst>
          </p:cNvPr>
          <p:cNvSpPr txBox="1"/>
          <p:nvPr/>
        </p:nvSpPr>
        <p:spPr>
          <a:xfrm>
            <a:off x="8638207" y="4270600"/>
            <a:ext cx="907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  <a:latin typeface="Blackadder ITC" panose="04020505051007020D02" pitchFamily="82" charset="0"/>
              </a:rPr>
              <a:t>M</a:t>
            </a:r>
            <a:r>
              <a:rPr lang="en-GB" sz="1400" b="1" dirty="0">
                <a:solidFill>
                  <a:srgbClr val="FF0000"/>
                </a:solidFill>
                <a:latin typeface="Blackadder ITC" panose="04020505051007020D02" pitchFamily="82" charset="0"/>
              </a:rPr>
              <a:t>andated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A09421-C6A2-B471-816E-2F5EE2804B9C}"/>
              </a:ext>
            </a:extLst>
          </p:cNvPr>
          <p:cNvSpPr txBox="1"/>
          <p:nvPr/>
        </p:nvSpPr>
        <p:spPr>
          <a:xfrm>
            <a:off x="9132400" y="5119171"/>
            <a:ext cx="907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  <a:latin typeface="Blackadder ITC" panose="04020505051007020D02" pitchFamily="82" charset="0"/>
              </a:rPr>
              <a:t>M</a:t>
            </a:r>
            <a:r>
              <a:rPr lang="en-GB" sz="1400" b="1" dirty="0">
                <a:solidFill>
                  <a:srgbClr val="FF0000"/>
                </a:solidFill>
                <a:latin typeface="Blackadder ITC" panose="04020505051007020D02" pitchFamily="82" charset="0"/>
              </a:rPr>
              <a:t>andated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A695F6BC-2A2F-E1A8-58BA-7D81E977BA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 24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061F581-0B7B-AE7A-1578-936DA4D4B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ATEQ/P997/059/1.0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A25F077-960C-8CB1-268F-C1E28A4C1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17485-5929-5F42-A3B7-042C2C1EB36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434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xit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22" grpId="2" animBg="1"/>
      <p:bldP spid="22" grpId="3" animBg="1"/>
      <p:bldP spid="22" grpId="4" animBg="1"/>
      <p:bldP spid="22" grpId="5" animBg="1"/>
      <p:bldP spid="24" grpId="0" animBg="1"/>
      <p:bldP spid="24" grpId="1" animBg="1"/>
      <p:bldP spid="24" grpId="2" animBg="1"/>
      <p:bldP spid="24" grpId="3" animBg="1"/>
      <p:bldP spid="24" grpId="4" animBg="1"/>
      <p:bldP spid="29" grpId="0" animBg="1"/>
      <p:bldP spid="29" grpId="1" animBg="1"/>
      <p:bldP spid="29" grpId="2" animBg="1"/>
      <p:bldP spid="29" grpId="3" animBg="1"/>
      <p:bldP spid="29" grpId="4" animBg="1"/>
      <p:bldP spid="29" grpId="5" animBg="1"/>
      <p:bldP spid="31" grpId="0" animBg="1"/>
      <p:bldP spid="31" grpId="1" animBg="1"/>
      <p:bldP spid="31" grpId="2" animBg="1"/>
      <p:bldP spid="2" grpId="0"/>
      <p:bldP spid="2" grpId="1"/>
      <p:bldP spid="4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2EA0E7C-18DA-5F0A-4FD5-8843268BAE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4132" y="914484"/>
            <a:ext cx="8986694" cy="554413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11418110-4462-B747-18EB-E5906BD7A63B}"/>
              </a:ext>
            </a:extLst>
          </p:cNvPr>
          <p:cNvSpPr txBox="1"/>
          <p:nvPr/>
        </p:nvSpPr>
        <p:spPr>
          <a:xfrm>
            <a:off x="5917479" y="1492035"/>
            <a:ext cx="614271" cy="338554"/>
          </a:xfrm>
          <a:prstGeom prst="rect">
            <a:avLst/>
          </a:prstGeom>
          <a:solidFill>
            <a:srgbClr val="00B0F0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rgbClr val="FF0000"/>
                </a:solidFill>
              </a:rPr>
              <a:t>J11.1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085C11E-BADA-0ABA-7B04-D887934550AF}"/>
              </a:ext>
            </a:extLst>
          </p:cNvPr>
          <p:cNvSpPr txBox="1"/>
          <p:nvPr/>
        </p:nvSpPr>
        <p:spPr>
          <a:xfrm>
            <a:off x="3046531" y="3391154"/>
            <a:ext cx="614271" cy="338554"/>
          </a:xfrm>
          <a:prstGeom prst="rect">
            <a:avLst/>
          </a:prstGeom>
          <a:solidFill>
            <a:srgbClr val="00B0F0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rgbClr val="FF0000"/>
                </a:solidFill>
              </a:rPr>
              <a:t>J11.1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30B200-84BB-9D8A-D9C7-185C0B4977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– Messages in Context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21FC70-1A28-3D3D-0F5F-4B102EF2F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ATEQ/P997/059/1.0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9950EC-9C94-F450-441C-185392356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17485-5929-5F42-A3B7-042C2C1EB36C}" type="slidenum">
              <a:rPr lang="en-US" smtClean="0"/>
              <a:t>13</a:t>
            </a:fld>
            <a:endParaRPr lang="en-US"/>
          </a:p>
        </p:txBody>
      </p:sp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603BBD74-3382-D5B5-5C84-B4756D6FFE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</p:spPr>
        <p:txBody>
          <a:bodyPr/>
          <a:lstStyle/>
          <a:p>
            <a:r>
              <a:rPr lang="en-US"/>
              <a:t>Sep 24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23035A-A5EE-BE94-4A85-7337C539D7C7}"/>
              </a:ext>
            </a:extLst>
          </p:cNvPr>
          <p:cNvSpPr txBox="1"/>
          <p:nvPr/>
        </p:nvSpPr>
        <p:spPr>
          <a:xfrm>
            <a:off x="5476875" y="1171575"/>
            <a:ext cx="667170" cy="369332"/>
          </a:xfrm>
          <a:prstGeom prst="rect">
            <a:avLst/>
          </a:prstGeom>
          <a:solidFill>
            <a:srgbClr val="00B0F0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/>
              <a:t>J11.2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F23D9E1-6FD5-26AA-AB78-80B259855BF8}"/>
              </a:ext>
            </a:extLst>
          </p:cNvPr>
          <p:cNvSpPr txBox="1"/>
          <p:nvPr/>
        </p:nvSpPr>
        <p:spPr>
          <a:xfrm>
            <a:off x="1933995" y="2924175"/>
            <a:ext cx="667170" cy="369332"/>
          </a:xfrm>
          <a:prstGeom prst="rect">
            <a:avLst/>
          </a:prstGeom>
          <a:solidFill>
            <a:srgbClr val="00B0F0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/>
              <a:t>J11.2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F62E3B8-FA41-D182-3137-7A3D6A325C64}"/>
              </a:ext>
            </a:extLst>
          </p:cNvPr>
          <p:cNvSpPr txBox="1"/>
          <p:nvPr/>
        </p:nvSpPr>
        <p:spPr>
          <a:xfrm>
            <a:off x="2816645" y="3059668"/>
            <a:ext cx="667170" cy="369332"/>
          </a:xfrm>
          <a:prstGeom prst="rect">
            <a:avLst/>
          </a:prstGeom>
          <a:solidFill>
            <a:srgbClr val="00B0F0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/>
              <a:t>J11.2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A9950B3-962A-D88F-953A-BC91D4C63F46}"/>
              </a:ext>
            </a:extLst>
          </p:cNvPr>
          <p:cNvSpPr txBox="1"/>
          <p:nvPr/>
        </p:nvSpPr>
        <p:spPr>
          <a:xfrm>
            <a:off x="3750095" y="3979347"/>
            <a:ext cx="667170" cy="369332"/>
          </a:xfrm>
          <a:prstGeom prst="rect">
            <a:avLst/>
          </a:prstGeom>
          <a:solidFill>
            <a:srgbClr val="00B0F0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/>
              <a:t>J11.1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3B9BEB4-8710-A5A8-B9E2-9E0640FA375A}"/>
              </a:ext>
            </a:extLst>
          </p:cNvPr>
          <p:cNvSpPr txBox="1"/>
          <p:nvPr/>
        </p:nvSpPr>
        <p:spPr>
          <a:xfrm>
            <a:off x="4312070" y="2426792"/>
            <a:ext cx="667170" cy="369332"/>
          </a:xfrm>
          <a:prstGeom prst="rect">
            <a:avLst/>
          </a:prstGeom>
          <a:solidFill>
            <a:srgbClr val="00B0F0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/>
              <a:t>J11.1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41DF241-CC09-841E-2C50-767A23AF572B}"/>
              </a:ext>
            </a:extLst>
          </p:cNvPr>
          <p:cNvSpPr txBox="1"/>
          <p:nvPr/>
        </p:nvSpPr>
        <p:spPr>
          <a:xfrm>
            <a:off x="7188620" y="3319704"/>
            <a:ext cx="667170" cy="369332"/>
          </a:xfrm>
          <a:prstGeom prst="rect">
            <a:avLst/>
          </a:prstGeom>
          <a:solidFill>
            <a:srgbClr val="00B0F0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r>
              <a:rPr lang="en-GB" dirty="0"/>
              <a:t>J11.1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F4B6D76-C67F-8A96-DF6E-332E288DB996}"/>
              </a:ext>
            </a:extLst>
          </p:cNvPr>
          <p:cNvSpPr txBox="1"/>
          <p:nvPr/>
        </p:nvSpPr>
        <p:spPr>
          <a:xfrm>
            <a:off x="3832015" y="3031169"/>
            <a:ext cx="667170" cy="369332"/>
          </a:xfrm>
          <a:prstGeom prst="rect">
            <a:avLst/>
          </a:prstGeom>
          <a:solidFill>
            <a:srgbClr val="00B0F0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/>
              <a:t>J11.0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AB5EB15-765D-9274-3A17-3669F62AEF9D}"/>
              </a:ext>
            </a:extLst>
          </p:cNvPr>
          <p:cNvSpPr txBox="1"/>
          <p:nvPr/>
        </p:nvSpPr>
        <p:spPr>
          <a:xfrm>
            <a:off x="3821504" y="4792112"/>
            <a:ext cx="778085" cy="369332"/>
          </a:xfrm>
          <a:prstGeom prst="rect">
            <a:avLst/>
          </a:prstGeom>
          <a:solidFill>
            <a:srgbClr val="00B0F0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J11.0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4C0AC12-D4DE-DB27-573A-3E4B11C5F45C}"/>
              </a:ext>
            </a:extLst>
          </p:cNvPr>
          <p:cNvSpPr txBox="1"/>
          <p:nvPr/>
        </p:nvSpPr>
        <p:spPr>
          <a:xfrm>
            <a:off x="6616747" y="2690336"/>
            <a:ext cx="778085" cy="369332"/>
          </a:xfrm>
          <a:prstGeom prst="rect">
            <a:avLst/>
          </a:prstGeom>
          <a:solidFill>
            <a:srgbClr val="00B0F0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J11.0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942233-762C-9314-CB00-C711ED8661C2}"/>
              </a:ext>
            </a:extLst>
          </p:cNvPr>
          <p:cNvSpPr txBox="1"/>
          <p:nvPr/>
        </p:nvSpPr>
        <p:spPr>
          <a:xfrm>
            <a:off x="5314641" y="1943409"/>
            <a:ext cx="667170" cy="369332"/>
          </a:xfrm>
          <a:prstGeom prst="rect">
            <a:avLst/>
          </a:prstGeom>
          <a:solidFill>
            <a:srgbClr val="00B0F0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/>
              <a:t>J11.2</a:t>
            </a:r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441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2208937-724C-30F4-981C-E07DBB081B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3013" y="1112895"/>
            <a:ext cx="8649907" cy="53728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430B200-84BB-9D8A-D9C7-185C0B4977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– Imp </a:t>
            </a:r>
            <a:r>
              <a:rPr lang="en-US" dirty="0" err="1"/>
              <a:t>Reqs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21FC70-1A28-3D3D-0F5F-4B102EF2F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ATEQ/P997/059/1.0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9950EC-9C94-F450-441C-185392356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17485-5929-5F42-A3B7-042C2C1EB36C}" type="slidenum">
              <a:rPr lang="en-US" smtClean="0"/>
              <a:t>14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436D92-22B3-D226-0B82-B28605A56FE4}"/>
              </a:ext>
            </a:extLst>
          </p:cNvPr>
          <p:cNvSpPr/>
          <p:nvPr/>
        </p:nvSpPr>
        <p:spPr>
          <a:xfrm>
            <a:off x="5609500" y="4512717"/>
            <a:ext cx="600076" cy="393733"/>
          </a:xfrm>
          <a:prstGeom prst="rect">
            <a:avLst/>
          </a:prstGeom>
          <a:solidFill>
            <a:srgbClr val="FF3300">
              <a:alpha val="20000"/>
            </a:srgbClr>
          </a:solidFill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E4CAA327-E738-9A98-DDB7-56E71E4264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</p:spPr>
        <p:txBody>
          <a:bodyPr/>
          <a:lstStyle/>
          <a:p>
            <a:r>
              <a:rPr lang="en-US"/>
              <a:t>Sep 24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2657399-878F-2E94-EA4A-FFE7A9B55DF0}"/>
              </a:ext>
            </a:extLst>
          </p:cNvPr>
          <p:cNvSpPr/>
          <p:nvPr/>
        </p:nvSpPr>
        <p:spPr>
          <a:xfrm>
            <a:off x="5609500" y="3163614"/>
            <a:ext cx="600076" cy="1113372"/>
          </a:xfrm>
          <a:prstGeom prst="rect">
            <a:avLst/>
          </a:prstGeom>
          <a:solidFill>
            <a:srgbClr val="FF3300">
              <a:alpha val="20000"/>
            </a:srgbClr>
          </a:solidFill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41F09DA-D1F1-5509-BA71-B7D56D0A5C1A}"/>
              </a:ext>
            </a:extLst>
          </p:cNvPr>
          <p:cNvSpPr/>
          <p:nvPr/>
        </p:nvSpPr>
        <p:spPr>
          <a:xfrm>
            <a:off x="5609500" y="4518516"/>
            <a:ext cx="600076" cy="393733"/>
          </a:xfrm>
          <a:prstGeom prst="rect">
            <a:avLst/>
          </a:prstGeom>
          <a:solidFill>
            <a:srgbClr val="FF3300">
              <a:alpha val="20000"/>
            </a:srgbClr>
          </a:solidFill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20A308F-266E-A199-2B80-552B3F92A04E}"/>
              </a:ext>
            </a:extLst>
          </p:cNvPr>
          <p:cNvSpPr/>
          <p:nvPr/>
        </p:nvSpPr>
        <p:spPr>
          <a:xfrm>
            <a:off x="5605359" y="3788921"/>
            <a:ext cx="600076" cy="268071"/>
          </a:xfrm>
          <a:prstGeom prst="rect">
            <a:avLst/>
          </a:prstGeom>
          <a:solidFill>
            <a:srgbClr val="FF3300">
              <a:alpha val="20000"/>
            </a:srgbClr>
          </a:solidFill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5088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4" grpId="0" animBg="1"/>
      <p:bldP spid="4" grpId="1" animBg="1"/>
      <p:bldP spid="7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D40B43B-4206-CF89-0FE5-21AF150D63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7786" y="937063"/>
            <a:ext cx="5368724" cy="549640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21FC70-1A28-3D3D-0F5F-4B102EF2F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ATEQ/P997/059/1.0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9950EC-9C94-F450-441C-185392356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17485-5929-5F42-A3B7-042C2C1EB36C}" type="slidenum">
              <a:rPr lang="en-US" smtClean="0"/>
              <a:t>15</a:t>
            </a:fld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A0994313-1C4E-3348-F15C-0E8F5D2911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Information Exchange Requirements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C45427C-82E6-7F30-E775-119E06C4E6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</p:spPr>
        <p:txBody>
          <a:bodyPr/>
          <a:lstStyle/>
          <a:p>
            <a:r>
              <a:rPr lang="en-US"/>
              <a:t>Sep 24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A8CA3F5-05D1-DDFD-0351-2C8D3B70BC01}"/>
              </a:ext>
            </a:extLst>
          </p:cNvPr>
          <p:cNvSpPr/>
          <p:nvPr/>
        </p:nvSpPr>
        <p:spPr>
          <a:xfrm>
            <a:off x="6716110" y="5032643"/>
            <a:ext cx="2190399" cy="393733"/>
          </a:xfrm>
          <a:prstGeom prst="rect">
            <a:avLst/>
          </a:prstGeom>
          <a:solidFill>
            <a:srgbClr val="FF3300">
              <a:alpha val="20000"/>
            </a:srgbClr>
          </a:solidFill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1372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CBBBDB2-1BE4-10C0-81F1-6727D13CB2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3702" y="937260"/>
            <a:ext cx="7237997" cy="549815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430B200-84BB-9D8A-D9C7-185C0B4977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– Perfect Implementation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21FC70-1A28-3D3D-0F5F-4B102EF2F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ATEQ/P997/059/1.0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9950EC-9C94-F450-441C-185392356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17485-5929-5F42-A3B7-042C2C1EB36C}" type="slidenum">
              <a:rPr lang="en-US" smtClean="0"/>
              <a:t>16</a:t>
            </a:fld>
            <a:endParaRPr lang="en-US"/>
          </a:p>
        </p:txBody>
      </p:sp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6C5EBB1C-2570-1703-E8D6-FCBDD05544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</p:spPr>
        <p:txBody>
          <a:bodyPr/>
          <a:lstStyle/>
          <a:p>
            <a:r>
              <a:rPr lang="en-US"/>
              <a:t>Sep 24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0216519-7019-F909-7975-E69F9EE0A33C}"/>
              </a:ext>
            </a:extLst>
          </p:cNvPr>
          <p:cNvSpPr/>
          <p:nvPr/>
        </p:nvSpPr>
        <p:spPr>
          <a:xfrm>
            <a:off x="2753710" y="4157796"/>
            <a:ext cx="2190399" cy="213679"/>
          </a:xfrm>
          <a:prstGeom prst="rect">
            <a:avLst/>
          </a:prstGeom>
          <a:solidFill>
            <a:srgbClr val="FF3300">
              <a:alpha val="20000"/>
            </a:srgbClr>
          </a:solidFill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E98CE8B-2FBE-3755-3E18-9D008C512ED2}"/>
              </a:ext>
            </a:extLst>
          </p:cNvPr>
          <p:cNvSpPr/>
          <p:nvPr/>
        </p:nvSpPr>
        <p:spPr>
          <a:xfrm>
            <a:off x="2753710" y="6074911"/>
            <a:ext cx="2190399" cy="360508"/>
          </a:xfrm>
          <a:prstGeom prst="rect">
            <a:avLst/>
          </a:prstGeom>
          <a:solidFill>
            <a:srgbClr val="FF3300">
              <a:alpha val="20000"/>
            </a:srgbClr>
          </a:solidFill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8088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2208937-724C-30F4-981C-E07DBB081B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3013" y="1099022"/>
            <a:ext cx="8649907" cy="53728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430B200-84BB-9D8A-D9C7-185C0B4977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– Imp </a:t>
            </a:r>
            <a:r>
              <a:rPr lang="en-US" dirty="0" err="1"/>
              <a:t>Reqs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21FC70-1A28-3D3D-0F5F-4B102EF2F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ATEQ/P997/059/1.0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9950EC-9C94-F450-441C-185392356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17485-5929-5F42-A3B7-042C2C1EB36C}" type="slidenum">
              <a:rPr lang="en-US" smtClean="0"/>
              <a:t>17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972AE19-6F36-36FA-253C-F1B7C6715B3D}"/>
              </a:ext>
            </a:extLst>
          </p:cNvPr>
          <p:cNvSpPr/>
          <p:nvPr/>
        </p:nvSpPr>
        <p:spPr>
          <a:xfrm>
            <a:off x="5609501" y="3151846"/>
            <a:ext cx="586597" cy="111127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436D92-22B3-D226-0B82-B28605A56FE4}"/>
              </a:ext>
            </a:extLst>
          </p:cNvPr>
          <p:cNvSpPr/>
          <p:nvPr/>
        </p:nvSpPr>
        <p:spPr>
          <a:xfrm>
            <a:off x="5609502" y="4512720"/>
            <a:ext cx="586596" cy="383997"/>
          </a:xfrm>
          <a:prstGeom prst="rect">
            <a:avLst/>
          </a:prstGeom>
          <a:solidFill>
            <a:srgbClr val="FF3300">
              <a:alpha val="20000"/>
            </a:srgbClr>
          </a:solidFill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E4CAA327-E738-9A98-DDB7-56E71E4264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</p:spPr>
        <p:txBody>
          <a:bodyPr/>
          <a:lstStyle/>
          <a:p>
            <a:r>
              <a:rPr lang="en-US"/>
              <a:t>Sep 24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39616E9-BD63-3ED5-6F2C-B037B6F6F8CF}"/>
              </a:ext>
            </a:extLst>
          </p:cNvPr>
          <p:cNvSpPr/>
          <p:nvPr/>
        </p:nvSpPr>
        <p:spPr>
          <a:xfrm>
            <a:off x="5609501" y="3785447"/>
            <a:ext cx="590428" cy="237913"/>
          </a:xfrm>
          <a:prstGeom prst="rect">
            <a:avLst/>
          </a:prstGeom>
          <a:solidFill>
            <a:srgbClr val="FF3300">
              <a:alpha val="20000"/>
            </a:srgbClr>
          </a:solidFill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3093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5507D11-7751-EA97-84DC-8B97CF9F19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3078" y="913902"/>
            <a:ext cx="7105080" cy="554249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430B200-84BB-9D8A-D9C7-185C0B4977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– Actual Weapon Implementation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21FC70-1A28-3D3D-0F5F-4B102EF2F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ATEQ/P997/059/1.0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9950EC-9C94-F450-441C-185392356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17485-5929-5F42-A3B7-042C2C1EB36C}" type="slidenum">
              <a:rPr lang="en-US" smtClean="0"/>
              <a:t>18</a:t>
            </a:fld>
            <a:endParaRPr lang="en-US"/>
          </a:p>
        </p:txBody>
      </p:sp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9CF1C9AA-2F7A-1D03-3004-2E3B39AA0A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</p:spPr>
        <p:txBody>
          <a:bodyPr/>
          <a:lstStyle/>
          <a:p>
            <a:r>
              <a:rPr lang="en-US"/>
              <a:t>Sep 24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82176E9-4622-027A-C020-B85DC2C52B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9962" y="1768404"/>
            <a:ext cx="2805237" cy="1586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31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Disclaimer(s)!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indent="-228600"/>
            <a:r>
              <a:rPr lang="en-US" dirty="0"/>
              <a:t>The thoughts in this presentation are entirely “personal”:</a:t>
            </a:r>
          </a:p>
          <a:p>
            <a:pPr lvl="1" indent="-228600"/>
            <a:r>
              <a:rPr lang="en-US" dirty="0"/>
              <a:t>Not endorsed by any government entity</a:t>
            </a:r>
          </a:p>
          <a:p>
            <a:pPr lvl="1" indent="-228600"/>
            <a:r>
              <a:rPr lang="en-US" dirty="0"/>
              <a:t>Nor is this the ‘position’ of any of our International customers</a:t>
            </a:r>
          </a:p>
          <a:p>
            <a:pPr marL="261000" lvl="1" indent="0">
              <a:buNone/>
            </a:pPr>
            <a:endParaRPr lang="en-US" dirty="0"/>
          </a:p>
          <a:p>
            <a:pPr lvl="1" indent="-228600"/>
            <a:r>
              <a:rPr lang="en-US" dirty="0"/>
              <a:t>Intended to stimulate thoughts and possibly (hopefully!) debate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 24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ATEQ/P997/059/1.0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17485-5929-5F42-A3B7-042C2C1EB36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369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25FE87F-BB01-63B3-80D1-4067A9C2FE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9252" y="924276"/>
            <a:ext cx="7109380" cy="557926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430B200-84BB-9D8A-D9C7-185C0B4977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– Weapon Implementation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21FC70-1A28-3D3D-0F5F-4B102EF2F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ATEQ/P997/059/1.0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9950EC-9C94-F450-441C-185392356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17485-5929-5F42-A3B7-042C2C1EB36C}" type="slidenum">
              <a:rPr lang="en-US" smtClean="0"/>
              <a:t>19</a:t>
            </a:fld>
            <a:endParaRPr lang="en-US"/>
          </a:p>
        </p:txBody>
      </p:sp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9CF1C9AA-2F7A-1D03-3004-2E3B39AA0A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</p:spPr>
        <p:txBody>
          <a:bodyPr/>
          <a:lstStyle/>
          <a:p>
            <a:r>
              <a:rPr lang="en-US"/>
              <a:t>Sep 24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AF25A31-B68D-BFDE-95A0-2C5BB215D084}"/>
              </a:ext>
            </a:extLst>
          </p:cNvPr>
          <p:cNvSpPr/>
          <p:nvPr/>
        </p:nvSpPr>
        <p:spPr>
          <a:xfrm>
            <a:off x="2743200" y="4391024"/>
            <a:ext cx="5829299" cy="20002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5215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25FE87F-BB01-63B3-80D1-4067A9C2FE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9252" y="924276"/>
            <a:ext cx="7109380" cy="557926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430B200-84BB-9D8A-D9C7-185C0B4977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– Weapon Implementation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21FC70-1A28-3D3D-0F5F-4B102EF2F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ATEQ/P997/059/1.0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9950EC-9C94-F450-441C-185392356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17485-5929-5F42-A3B7-042C2C1EB36C}" type="slidenum">
              <a:rPr lang="en-US" smtClean="0"/>
              <a:t>20</a:t>
            </a:fld>
            <a:endParaRPr lang="en-US"/>
          </a:p>
        </p:txBody>
      </p:sp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9CF1C9AA-2F7A-1D03-3004-2E3B39AA0A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</p:spPr>
        <p:txBody>
          <a:bodyPr/>
          <a:lstStyle/>
          <a:p>
            <a:r>
              <a:rPr lang="en-US"/>
              <a:t>Sep 24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55CFC3E-63A0-DDDD-98E0-F67D879C21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2895" y="1730448"/>
            <a:ext cx="9542094" cy="381973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493319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B55E3DAB-0266-02FE-54F1-7CEE7ED9A3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0106" y="1141597"/>
            <a:ext cx="7614620" cy="50821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430B200-84BB-9D8A-D9C7-185C0B4977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– Imp </a:t>
            </a:r>
            <a:r>
              <a:rPr lang="en-US" dirty="0" err="1"/>
              <a:t>Reqs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21FC70-1A28-3D3D-0F5F-4B102EF2F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ATEQ/P997/059/1.0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9950EC-9C94-F450-441C-185392356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17485-5929-5F42-A3B7-042C2C1EB36C}" type="slidenum">
              <a:rPr lang="en-US" smtClean="0"/>
              <a:t>21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972AE19-6F36-36FA-253C-F1B7C6715B3D}"/>
              </a:ext>
            </a:extLst>
          </p:cNvPr>
          <p:cNvSpPr/>
          <p:nvPr/>
        </p:nvSpPr>
        <p:spPr>
          <a:xfrm>
            <a:off x="5822989" y="4905785"/>
            <a:ext cx="521714" cy="7433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436D92-22B3-D226-0B82-B28605A56FE4}"/>
              </a:ext>
            </a:extLst>
          </p:cNvPr>
          <p:cNvSpPr/>
          <p:nvPr/>
        </p:nvSpPr>
        <p:spPr>
          <a:xfrm>
            <a:off x="5822989" y="4182118"/>
            <a:ext cx="521714" cy="36183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88830589-6D86-4314-08D4-229589D1A6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</p:spPr>
        <p:txBody>
          <a:bodyPr/>
          <a:lstStyle/>
          <a:p>
            <a:r>
              <a:rPr lang="en-US"/>
              <a:t>Sep 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0722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0CA565A-2DD8-9642-EAD4-25EAC6D086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5352" y="946219"/>
            <a:ext cx="6981683" cy="545649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430B200-84BB-9D8A-D9C7-185C0B4977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– New Control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21FC70-1A28-3D3D-0F5F-4B102EF2F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ATEQ/P997/059/1.0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9950EC-9C94-F450-441C-185392356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17485-5929-5F42-A3B7-042C2C1EB36C}" type="slidenum">
              <a:rPr lang="en-US" smtClean="0"/>
              <a:t>22</a:t>
            </a:fld>
            <a:endParaRPr lang="en-US"/>
          </a:p>
        </p:txBody>
      </p:sp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9D688D78-6773-B66E-684B-00981E5EFC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</p:spPr>
        <p:txBody>
          <a:bodyPr/>
          <a:lstStyle/>
          <a:p>
            <a:r>
              <a:rPr lang="en-US"/>
              <a:t>Sep 24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BD79E39-B55E-6D54-89C8-698F0E9371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8872" y="1787216"/>
            <a:ext cx="2903651" cy="1641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1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C58059C-07D2-F772-F682-0415D5E492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4132" y="924009"/>
            <a:ext cx="9343736" cy="549925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430B200-84BB-9D8A-D9C7-185C0B4977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– SoS Caps &amp; </a:t>
            </a:r>
            <a:r>
              <a:rPr lang="en-US" dirty="0" err="1"/>
              <a:t>Lims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21FC70-1A28-3D3D-0F5F-4B102EF2F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ATEQ/P997/059/1.0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9950EC-9C94-F450-441C-185392356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17485-5929-5F42-A3B7-042C2C1EB36C}" type="slidenum">
              <a:rPr lang="en-US" smtClean="0"/>
              <a:t>23</a:t>
            </a:fld>
            <a:endParaRPr lang="en-US"/>
          </a:p>
        </p:txBody>
      </p:sp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603BBD74-3382-D5B5-5C84-B4756D6FFE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</p:spPr>
        <p:txBody>
          <a:bodyPr/>
          <a:lstStyle/>
          <a:p>
            <a:r>
              <a:rPr lang="en-US"/>
              <a:t>Sep 24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0C3EB2A-85EB-8683-3B4E-6B9D4E5BFE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5013" y="3429000"/>
            <a:ext cx="3342512" cy="1331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63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CEEE888-74F9-DABB-5340-4D4DDB7CBB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4132" y="924009"/>
            <a:ext cx="9343736" cy="549925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430B200-84BB-9D8A-D9C7-185C0B4977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– SoS Caps &amp; </a:t>
            </a:r>
            <a:r>
              <a:rPr lang="en-US" dirty="0" err="1"/>
              <a:t>Lims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21FC70-1A28-3D3D-0F5F-4B102EF2F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ATEQ/P997/059/1.0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9950EC-9C94-F450-441C-185392356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17485-5929-5F42-A3B7-042C2C1EB36C}" type="slidenum">
              <a:rPr lang="en-US" smtClean="0"/>
              <a:t>24</a:t>
            </a:fld>
            <a:endParaRPr lang="en-US"/>
          </a:p>
        </p:txBody>
      </p:sp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603BBD74-3382-D5B5-5C84-B4756D6FFE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</p:spPr>
        <p:txBody>
          <a:bodyPr/>
          <a:lstStyle/>
          <a:p>
            <a:r>
              <a:rPr lang="en-US"/>
              <a:t>Sep 24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E72393-6854-782B-2E0C-FF8F64C49E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1293" y="1049164"/>
            <a:ext cx="5137198" cy="522648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294726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AB1105-B374-8F6C-EAD0-359FECB35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0301" y="274638"/>
            <a:ext cx="8869062" cy="548796"/>
          </a:xfrm>
        </p:spPr>
        <p:txBody>
          <a:bodyPr/>
          <a:lstStyle/>
          <a:p>
            <a:r>
              <a:rPr lang="en-US" dirty="0"/>
              <a:t>Conclusions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DF1CB1-86B7-7111-64C9-D021EF170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919" y="1047904"/>
            <a:ext cx="11450444" cy="511519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Helping the User Navigate Network Enabled Weapons</a:t>
            </a:r>
          </a:p>
          <a:p>
            <a:endParaRPr lang="en-US" dirty="0"/>
          </a:p>
          <a:p>
            <a:pPr lvl="1"/>
            <a:r>
              <a:rPr lang="en-US"/>
              <a:t>Agree which </a:t>
            </a:r>
            <a:r>
              <a:rPr lang="en-US" dirty="0"/>
              <a:t>Systems are in scope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Determine Requirements across the entire System of Systems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Understand Mandated vs Optional Options within the Imp </a:t>
            </a:r>
            <a:r>
              <a:rPr lang="en-US" dirty="0" err="1"/>
              <a:t>Reqs</a:t>
            </a:r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Ask suppliers for detailed Specification/Implementation Data 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Understand System Caps &amp; Lims</a:t>
            </a:r>
            <a:endParaRPr lang="en-GB" dirty="0"/>
          </a:p>
        </p:txBody>
      </p:sp>
      <p:sp>
        <p:nvSpPr>
          <p:cNvPr id="7" name="Date Placeholder 1">
            <a:extLst>
              <a:ext uri="{FF2B5EF4-FFF2-40B4-BE49-F238E27FC236}">
                <a16:creationId xmlns:a16="http://schemas.microsoft.com/office/drawing/2014/main" id="{BF5B2F1C-7EE6-1DAB-D4F4-A658FC2D30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8919" y="6400799"/>
            <a:ext cx="2844800" cy="365125"/>
          </a:xfrm>
        </p:spPr>
        <p:txBody>
          <a:bodyPr/>
          <a:lstStyle/>
          <a:p>
            <a:r>
              <a:rPr lang="en-US"/>
              <a:t>Sep 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C5A711-E1D3-9326-5319-AF719DD9A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400799"/>
            <a:ext cx="3860800" cy="365125"/>
          </a:xfrm>
        </p:spPr>
        <p:txBody>
          <a:bodyPr/>
          <a:lstStyle/>
          <a:p>
            <a:r>
              <a:rPr lang="en-US"/>
              <a:t>ATEQ/P997/059/1.0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DB0B7A-B52E-B0C4-797B-87D4735DC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68281" y="6400799"/>
            <a:ext cx="2844800" cy="365125"/>
          </a:xfrm>
        </p:spPr>
        <p:txBody>
          <a:bodyPr/>
          <a:lstStyle/>
          <a:p>
            <a:fld id="{5C917485-5929-5F42-A3B7-042C2C1EB36C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738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 24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ATEQ/P997/059/1.0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17485-5929-5F42-A3B7-042C2C1EB36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5554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AB1105-B374-8F6C-EAD0-359FECB35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0301" y="274638"/>
            <a:ext cx="8869062" cy="548796"/>
          </a:xfrm>
        </p:spPr>
        <p:txBody>
          <a:bodyPr/>
          <a:lstStyle/>
          <a:p>
            <a:r>
              <a:rPr lang="en-US" dirty="0"/>
              <a:t>Credits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DF1CB1-86B7-7111-64C9-D021EF170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919" y="1047904"/>
            <a:ext cx="11450444" cy="5115193"/>
          </a:xfrm>
        </p:spPr>
        <p:txBody>
          <a:bodyPr>
            <a:normAutofit/>
          </a:bodyPr>
          <a:lstStyle/>
          <a:p>
            <a:pPr lvl="1"/>
            <a:r>
              <a:rPr lang="en-US" dirty="0"/>
              <a:t>ATDLP-5.16 Edition C Version 1 - March 2021</a:t>
            </a:r>
          </a:p>
          <a:p>
            <a:pPr lvl="1"/>
            <a:r>
              <a:rPr lang="en-US" dirty="0">
                <a:hlinkClick r:id="rId2"/>
              </a:rPr>
              <a:t>https://www.mbda-systems.com/product/spear/</a:t>
            </a:r>
            <a:r>
              <a:rPr lang="en-US" dirty="0"/>
              <a:t> </a:t>
            </a:r>
            <a:endParaRPr lang="en-US" dirty="0">
              <a:hlinkClick r:id="rId3"/>
            </a:endParaRPr>
          </a:p>
          <a:p>
            <a:pPr lvl="1"/>
            <a:r>
              <a:rPr lang="en-US" dirty="0">
                <a:hlinkClick r:id="rId3"/>
              </a:rPr>
              <a:t>https://www.rtx.com/raytheon/what-we-do/sea/joint-standoff-weapon</a:t>
            </a:r>
            <a:endParaRPr lang="en-US" dirty="0"/>
          </a:p>
          <a:p>
            <a:pPr lvl="1"/>
            <a:r>
              <a:rPr lang="en-US" dirty="0">
                <a:hlinkClick r:id="rId4"/>
              </a:rPr>
              <a:t>https://www.kongsberg.com/kda/what-we-do/defence-and-security/missile-systems/joint-strike-missile-jsm/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 </a:t>
            </a:r>
          </a:p>
          <a:p>
            <a:endParaRPr lang="en-US" dirty="0"/>
          </a:p>
          <a:p>
            <a:endParaRPr lang="en-GB" dirty="0"/>
          </a:p>
        </p:txBody>
      </p:sp>
      <p:sp>
        <p:nvSpPr>
          <p:cNvPr id="7" name="Date Placeholder 1">
            <a:extLst>
              <a:ext uri="{FF2B5EF4-FFF2-40B4-BE49-F238E27FC236}">
                <a16:creationId xmlns:a16="http://schemas.microsoft.com/office/drawing/2014/main" id="{BF5B2F1C-7EE6-1DAB-D4F4-A658FC2D30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</p:spPr>
        <p:txBody>
          <a:bodyPr/>
          <a:lstStyle/>
          <a:p>
            <a:r>
              <a:rPr lang="en-US"/>
              <a:t>Sep 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C5A711-E1D3-9326-5319-AF719DD9A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</p:spPr>
        <p:txBody>
          <a:bodyPr/>
          <a:lstStyle/>
          <a:p>
            <a:r>
              <a:rPr lang="en-US"/>
              <a:t>ATEQ/P997/059/1.0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DB0B7A-B52E-B0C4-797B-87D4735DC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fld id="{5C917485-5929-5F42-A3B7-042C2C1EB36C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4369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30B200-84BB-9D8A-D9C7-185C0B4977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– The Standards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75DE05-8B4A-0123-4473-47FFD210AB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MIL-STD-6016F Change 1 – August 2017</a:t>
            </a:r>
          </a:p>
          <a:p>
            <a:r>
              <a:rPr lang="en-US" dirty="0"/>
              <a:t>ATDLP-5.16(B)(1) – October 2018</a:t>
            </a:r>
          </a:p>
          <a:p>
            <a:pPr lvl="1"/>
            <a:r>
              <a:rPr lang="en-US" dirty="0"/>
              <a:t>Primary areas</a:t>
            </a:r>
          </a:p>
          <a:p>
            <a:pPr lvl="2"/>
            <a:r>
              <a:rPr lang="en-US" dirty="0"/>
              <a:t>Section 5 –</a:t>
            </a:r>
          </a:p>
          <a:p>
            <a:pPr lvl="3"/>
            <a:r>
              <a:rPr lang="en-US" dirty="0"/>
              <a:t>Part 2 – J11.0 / J11.1 / J11.2 Message Descriptions</a:t>
            </a:r>
          </a:p>
          <a:p>
            <a:pPr lvl="3"/>
            <a:r>
              <a:rPr lang="en-US" dirty="0"/>
              <a:t>Part 4 Transmit &amp; Part 5 Receive Tables – J11.0 / J11.1 / J11.2</a:t>
            </a:r>
          </a:p>
          <a:p>
            <a:pPr lvl="2"/>
            <a:r>
              <a:rPr lang="en-US" dirty="0"/>
              <a:t>Appendix A – Imp </a:t>
            </a:r>
            <a:r>
              <a:rPr lang="en-US" dirty="0" err="1"/>
              <a:t>Reqs</a:t>
            </a:r>
            <a:r>
              <a:rPr lang="en-US" dirty="0"/>
              <a:t> (C</a:t>
            </a:r>
            <a:r>
              <a:rPr lang="en-US" baseline="30000" dirty="0"/>
              <a:t>2</a:t>
            </a:r>
            <a:r>
              <a:rPr lang="en-US" dirty="0"/>
              <a:t> &amp; NonC</a:t>
            </a:r>
            <a:r>
              <a:rPr lang="en-US" baseline="30000" dirty="0"/>
              <a:t>2</a:t>
            </a:r>
            <a:r>
              <a:rPr lang="en-US" dirty="0"/>
              <a:t>)</a:t>
            </a:r>
          </a:p>
          <a:p>
            <a:pPr lvl="2"/>
            <a:r>
              <a:rPr lang="en-US" dirty="0"/>
              <a:t>Appendix X – NEW Transactions</a:t>
            </a:r>
          </a:p>
          <a:p>
            <a:pPr marL="203850" lvl="1" indent="0">
              <a:buNone/>
            </a:pP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21FC70-1A28-3D3D-0F5F-4B102EF2F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ATEQ/P997/059/1.0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9950EC-9C94-F450-441C-185392356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17485-5929-5F42-A3B7-042C2C1EB36C}" type="slidenum">
              <a:rPr lang="en-US" smtClean="0"/>
              <a:t>2</a:t>
            </a:fld>
            <a:endParaRPr lang="en-US"/>
          </a:p>
        </p:txBody>
      </p:sp>
      <p:sp>
        <p:nvSpPr>
          <p:cNvPr id="7" name="Date Placeholder 1">
            <a:extLst>
              <a:ext uri="{FF2B5EF4-FFF2-40B4-BE49-F238E27FC236}">
                <a16:creationId xmlns:a16="http://schemas.microsoft.com/office/drawing/2014/main" id="{51B468A7-E54B-100F-C8A4-EFE361B8DF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</p:spPr>
        <p:txBody>
          <a:bodyPr/>
          <a:lstStyle/>
          <a:p>
            <a:r>
              <a:rPr lang="en-US"/>
              <a:t>Sep 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9764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Jeth Tomlinson\Documents\Projects\Internal Projects\TDL Library\Littoral Background.png">
            <a:extLst>
              <a:ext uri="{FF2B5EF4-FFF2-40B4-BE49-F238E27FC236}">
                <a16:creationId xmlns:a16="http://schemas.microsoft.com/office/drawing/2014/main" id="{6BDEF37E-1810-6B82-E00A-5E7B382CE2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2823349-6900-CB4F-E2A6-08809B84F8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525"/>
            <a:ext cx="12192000" cy="6858000"/>
          </a:xfrm>
          <a:prstGeom prst="rect">
            <a:avLst/>
          </a:prstGeom>
        </p:spPr>
      </p:pic>
      <p:sp>
        <p:nvSpPr>
          <p:cNvPr id="15" name="Title 14">
            <a:extLst>
              <a:ext uri="{FF2B5EF4-FFF2-40B4-BE49-F238E27FC236}">
                <a16:creationId xmlns:a16="http://schemas.microsoft.com/office/drawing/2014/main" id="{7BE7E8F5-96A4-7C0C-8B73-6D1F77889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0301" y="274638"/>
            <a:ext cx="8869062" cy="548796"/>
          </a:xfrm>
        </p:spPr>
        <p:txBody>
          <a:bodyPr/>
          <a:lstStyle/>
          <a:p>
            <a:r>
              <a:rPr lang="en-GB" dirty="0"/>
              <a:t>NEW – What Is It 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651F56-13A2-FA1E-DC8E-98C5EDB44E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</p:spPr>
        <p:txBody>
          <a:bodyPr/>
          <a:lstStyle/>
          <a:p>
            <a:r>
              <a:rPr lang="en-US"/>
              <a:t>Sep 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21FC70-1A28-3D3D-0F5F-4B102EF2F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</p:spPr>
        <p:txBody>
          <a:bodyPr/>
          <a:lstStyle/>
          <a:p>
            <a:r>
              <a:rPr lang="en-US"/>
              <a:t>ATEQ/P997/059/1.0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9950EC-9C94-F450-441C-185392356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fld id="{5C917485-5929-5F42-A3B7-042C2C1EB36C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17" name="Picture 16" descr="A red tank with a rocket&#10;&#10;Description automatically generated">
            <a:extLst>
              <a:ext uri="{FF2B5EF4-FFF2-40B4-BE49-F238E27FC236}">
                <a16:creationId xmlns:a16="http://schemas.microsoft.com/office/drawing/2014/main" id="{730A2683-CB36-71E0-ABC4-4C62A72631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35511" y="5167210"/>
            <a:ext cx="1063263" cy="995362"/>
          </a:xfrm>
          <a:prstGeom prst="rect">
            <a:avLst/>
          </a:prstGeom>
        </p:spPr>
      </p:pic>
      <p:pic>
        <p:nvPicPr>
          <p:cNvPr id="18" name="Picture 2" descr="Missile PNG Images, Free Rocket Missile Pictures - Free Transparent PNG ...">
            <a:extLst>
              <a:ext uri="{FF2B5EF4-FFF2-40B4-BE49-F238E27FC236}">
                <a16:creationId xmlns:a16="http://schemas.microsoft.com/office/drawing/2014/main" id="{C0762A18-2F6F-AB6C-B3DD-D98ED50990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59787" y="1987484"/>
            <a:ext cx="548796" cy="548796"/>
          </a:xfrm>
          <a:prstGeom prst="rect">
            <a:avLst/>
          </a:prstGeom>
          <a:noFill/>
          <a:effectLst>
            <a:outerShdw blurRad="50800" dist="50800" dir="5400000" algn="ctr" rotWithShape="0">
              <a:srgbClr val="FFFF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4">
            <a:extLst>
              <a:ext uri="{FF2B5EF4-FFF2-40B4-BE49-F238E27FC236}">
                <a16:creationId xmlns:a16="http://schemas.microsoft.com/office/drawing/2014/main" id="{67F1E5C8-2E15-0960-9827-066043136BCB}"/>
              </a:ext>
            </a:extLst>
          </p:cNvPr>
          <p:cNvSpPr txBox="1">
            <a:spLocks/>
          </p:cNvSpPr>
          <p:nvPr/>
        </p:nvSpPr>
        <p:spPr>
          <a:xfrm>
            <a:off x="2960301" y="2838451"/>
            <a:ext cx="8521714" cy="5487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/>
              <a:t>NOT JUST LAUNCH &amp; CONTROL !!!</a:t>
            </a:r>
          </a:p>
        </p:txBody>
      </p:sp>
      <p:pic>
        <p:nvPicPr>
          <p:cNvPr id="3" name="Picture 2" descr="A silhouette of a ship&#10;&#10;Description automatically generated">
            <a:extLst>
              <a:ext uri="{FF2B5EF4-FFF2-40B4-BE49-F238E27FC236}">
                <a16:creationId xmlns:a16="http://schemas.microsoft.com/office/drawing/2014/main" id="{E45E302A-B592-F1A1-6C2D-D041FB194E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04422" y="3914283"/>
            <a:ext cx="1261957" cy="1261957"/>
          </a:xfrm>
          <a:prstGeom prst="rect">
            <a:avLst/>
          </a:prstGeom>
          <a:effectLst>
            <a:outerShdw blurRad="50800" dist="50800" dir="5400000" algn="ctr" rotWithShape="0">
              <a:srgbClr val="FFFF00"/>
            </a:outerShdw>
          </a:effectLst>
        </p:spPr>
      </p:pic>
      <p:pic>
        <p:nvPicPr>
          <p:cNvPr id="7" name="Picture 4" descr="Military helicopter Clip art - helicopter png download - 1906*1200 ...">
            <a:extLst>
              <a:ext uri="{FF2B5EF4-FFF2-40B4-BE49-F238E27FC236}">
                <a16:creationId xmlns:a16="http://schemas.microsoft.com/office/drawing/2014/main" id="{31A1DD8E-F731-0C07-D8C6-523B6CD674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86" y="2824042"/>
            <a:ext cx="1311495" cy="825657"/>
          </a:xfrm>
          <a:prstGeom prst="rect">
            <a:avLst/>
          </a:prstGeom>
          <a:noFill/>
          <a:effectLst>
            <a:outerShdw blurRad="50800" dist="50800" dir="5400000" algn="ctr" rotWithShape="0">
              <a:srgbClr val="FFFF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CA3C8AD-453C-36A9-0083-3BD9EFE5CE56}"/>
              </a:ext>
            </a:extLst>
          </p:cNvPr>
          <p:cNvGrpSpPr/>
          <p:nvPr/>
        </p:nvGrpSpPr>
        <p:grpSpPr>
          <a:xfrm>
            <a:off x="2051921" y="5349061"/>
            <a:ext cx="1083114" cy="995362"/>
            <a:chOff x="460669" y="5204676"/>
            <a:chExt cx="1132262" cy="1187122"/>
          </a:xfrm>
          <a:effectLst>
            <a:outerShdw blurRad="50800" dist="50800" dir="5400000" algn="ctr" rotWithShape="0">
              <a:srgbClr val="FFFF00"/>
            </a:outerShdw>
          </a:effectLst>
        </p:grpSpPr>
        <p:pic>
          <p:nvPicPr>
            <p:cNvPr id="9" name="Picture 8" descr="A silhouette of a person holding an object&#10;&#10;Description automatically generated">
              <a:extLst>
                <a:ext uri="{FF2B5EF4-FFF2-40B4-BE49-F238E27FC236}">
                  <a16:creationId xmlns:a16="http://schemas.microsoft.com/office/drawing/2014/main" id="{B3F08FA5-CEAF-D3A9-FE51-B97CD11A3CF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85788" y="5483355"/>
              <a:ext cx="1007143" cy="908443"/>
            </a:xfrm>
            <a:prstGeom prst="rect">
              <a:avLst/>
            </a:prstGeom>
          </p:spPr>
        </p:pic>
        <p:pic>
          <p:nvPicPr>
            <p:cNvPr id="10" name="Picture 9" descr="A silhouette of a soldier with an object&#10;&#10;Description automatically generated">
              <a:extLst>
                <a:ext uri="{FF2B5EF4-FFF2-40B4-BE49-F238E27FC236}">
                  <a16:creationId xmlns:a16="http://schemas.microsoft.com/office/drawing/2014/main" id="{825D96AC-38EE-D41E-CAEC-BCAAEFAEDD6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60669" y="5204676"/>
              <a:ext cx="609782" cy="916200"/>
            </a:xfrm>
            <a:prstGeom prst="rect">
              <a:avLst/>
            </a:prstGeom>
          </p:spPr>
        </p:pic>
      </p:grpSp>
      <p:pic>
        <p:nvPicPr>
          <p:cNvPr id="11" name="Picture 10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EB3395DF-675D-904E-AD29-CC7BC8FB30E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34264" y="1660005"/>
            <a:ext cx="1123517" cy="660332"/>
          </a:xfrm>
          <a:prstGeom prst="rect">
            <a:avLst/>
          </a:prstGeom>
          <a:effectLst>
            <a:outerShdw blurRad="50800" dist="50800" dir="5400000" algn="ctr" rotWithShape="0">
              <a:srgbClr val="FFFF00"/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B34DBBF-9D0A-521C-C762-03727946D23A}"/>
              </a:ext>
            </a:extLst>
          </p:cNvPr>
          <p:cNvSpPr txBox="1"/>
          <p:nvPr/>
        </p:nvSpPr>
        <p:spPr>
          <a:xfrm>
            <a:off x="1816477" y="2300527"/>
            <a:ext cx="17257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Other Controller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62A6EDD-1D55-5314-27A1-82D316071CDC}"/>
              </a:ext>
            </a:extLst>
          </p:cNvPr>
          <p:cNvSpPr txBox="1"/>
          <p:nvPr/>
        </p:nvSpPr>
        <p:spPr>
          <a:xfrm>
            <a:off x="1835622" y="3751113"/>
            <a:ext cx="1956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Back-Up Controller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EDC7657-0156-7BE6-1787-24FB94FD37BE}"/>
              </a:ext>
            </a:extLst>
          </p:cNvPr>
          <p:cNvSpPr txBox="1"/>
          <p:nvPr/>
        </p:nvSpPr>
        <p:spPr>
          <a:xfrm>
            <a:off x="1924102" y="5052121"/>
            <a:ext cx="3065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3</a:t>
            </a:r>
            <a:r>
              <a:rPr lang="en-GB" baseline="30000" dirty="0"/>
              <a:t>rd</a:t>
            </a:r>
            <a:r>
              <a:rPr lang="en-GB" dirty="0"/>
              <a:t> Party Information Providers</a:t>
            </a:r>
          </a:p>
        </p:txBody>
      </p:sp>
      <p:pic>
        <p:nvPicPr>
          <p:cNvPr id="19" name="Picture 18" descr="A black silhouette of a jet&#10;&#10;Description automatically generated">
            <a:extLst>
              <a:ext uri="{FF2B5EF4-FFF2-40B4-BE49-F238E27FC236}">
                <a16:creationId xmlns:a16="http://schemas.microsoft.com/office/drawing/2014/main" id="{792EB3DD-D2F7-5DB5-FCAC-2D6B8BCE72A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719583">
            <a:off x="-3189" y="1163355"/>
            <a:ext cx="1647205" cy="1778982"/>
          </a:xfrm>
          <a:prstGeom prst="rect">
            <a:avLst/>
          </a:prstGeom>
          <a:effectLst>
            <a:outerShdw blurRad="50800" dist="50800" dir="5400000" algn="ctr" rotWithShape="0">
              <a:srgbClr val="FFFF00"/>
            </a:outerShdw>
          </a:effectLst>
        </p:spPr>
      </p:pic>
    </p:spTree>
    <p:extLst>
      <p:ext uri="{BB962C8B-B14F-4D97-AF65-F5344CB8AC3E}">
        <p14:creationId xmlns:p14="http://schemas.microsoft.com/office/powerpoint/2010/main" val="2573328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4.44444E-6 L 0.18659 0.21435 C 0.22552 0.26273 0.28385 0.28888 0.34518 0.28888 C 0.41471 0.28888 0.4707 0.26273 0.5095 0.21435 L 0.69635 4.44444E-6 " pathEditMode="relative" rAng="0" ptsTypes="AAAAA">
                                      <p:cBhvr>
                                        <p:cTn id="6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818" y="1444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17 -0.00208 L 0.12461 0.37315 C 0.14974 0.45649 0.19922 0.52732 0.25833 0.56968 C 0.32526 0.61737 0.3862 0.62593 0.43711 0.59792 L 0.67252 0.47963 " pathEditMode="relative" rAng="1320000" ptsTypes="AAAAA">
                                      <p:cBhvr>
                                        <p:cTn id="8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792" y="40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  <p:bldP spid="16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C2058286-A6DB-4B66-A9CF-1FDFEFD8F32B}"/>
              </a:ext>
            </a:extLst>
          </p:cNvPr>
          <p:cNvGrpSpPr/>
          <p:nvPr/>
        </p:nvGrpSpPr>
        <p:grpSpPr>
          <a:xfrm>
            <a:off x="-114447" y="0"/>
            <a:ext cx="12382648" cy="6970562"/>
            <a:chOff x="-2311" y="0"/>
            <a:chExt cx="12207057" cy="6858263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30D8D20E-7776-A392-7090-38C4F8B07E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10" y="1354268"/>
              <a:ext cx="12189690" cy="5503995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2DB5C559-BF02-AA78-1FDE-E190E36095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2311" y="0"/>
              <a:ext cx="12207057" cy="2841523"/>
            </a:xfrm>
            <a:prstGeom prst="rect">
              <a:avLst/>
            </a:prstGeom>
          </p:spPr>
        </p:pic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7B830E-932B-8948-9C11-863A020F55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 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4A0C1F-09D8-EEBF-F7EB-533805D51A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ATEQ/P997/059/1.0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3A4B8F-F722-C2D6-5BF8-64745FA12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17485-5929-5F42-A3B7-042C2C1EB36C}" type="slidenum">
              <a:rPr lang="en-US" smtClean="0"/>
              <a:t>4</a:t>
            </a:fld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D8491FAF-EAAF-696E-AEC0-732FFDE47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229" y="78502"/>
            <a:ext cx="8869062" cy="548796"/>
          </a:xfrm>
          <a:effectLst>
            <a:outerShdw blurRad="50800" dist="50800" dir="5400000" algn="ctr" rotWithShape="0">
              <a:srgbClr val="FFFF00"/>
            </a:outerShdw>
          </a:effectLst>
        </p:spPr>
        <p:txBody>
          <a:bodyPr/>
          <a:lstStyle/>
          <a:p>
            <a:pPr algn="l"/>
            <a:r>
              <a:rPr lang="en-GB" dirty="0">
                <a:solidFill>
                  <a:schemeClr val="bg1"/>
                </a:solidFill>
              </a:rPr>
              <a:t>Participants – Network Enabled Weapon </a:t>
            </a:r>
          </a:p>
        </p:txBody>
      </p:sp>
      <p:pic>
        <p:nvPicPr>
          <p:cNvPr id="1026" name="Picture 2" descr="Missile PNG Images, Free Rocket Missile Pictures - Free Transparent PNG ...">
            <a:extLst>
              <a:ext uri="{FF2B5EF4-FFF2-40B4-BE49-F238E27FC236}">
                <a16:creationId xmlns:a16="http://schemas.microsoft.com/office/drawing/2014/main" id="{20B40620-0D4C-7A84-B446-97D25F6465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54012" y="705800"/>
            <a:ext cx="2844800" cy="2844800"/>
          </a:xfrm>
          <a:prstGeom prst="rect">
            <a:avLst/>
          </a:prstGeom>
          <a:noFill/>
          <a:effectLst>
            <a:outerShdw blurRad="50800" dist="50800" dir="5400000" algn="ctr" rotWithShape="0">
              <a:srgbClr val="FFFF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97BE153E-AD97-B367-973E-3167BD7575F5}"/>
              </a:ext>
            </a:extLst>
          </p:cNvPr>
          <p:cNvSpPr txBox="1">
            <a:spLocks/>
          </p:cNvSpPr>
          <p:nvPr/>
        </p:nvSpPr>
        <p:spPr>
          <a:xfrm>
            <a:off x="3605823" y="1972765"/>
            <a:ext cx="4202883" cy="4959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indent="0">
              <a:spcBef>
                <a:spcPct val="20000"/>
              </a:spcBef>
              <a:buFont typeface="Arial"/>
              <a:buNone/>
              <a:defRPr sz="2000" b="1">
                <a:solidFill>
                  <a:schemeClr val="bg1"/>
                </a:solidFill>
              </a:defRPr>
            </a:lvl1pPr>
            <a:lvl2pPr marL="489600" indent="-285750">
              <a:spcBef>
                <a:spcPct val="20000"/>
              </a:spcBef>
              <a:buClr>
                <a:srgbClr val="1C2551"/>
              </a:buClr>
              <a:buSzPct val="75000"/>
              <a:buFont typeface="Wingdings" panose="05000000000000000000" pitchFamily="2" charset="2"/>
              <a:buChar char=""/>
              <a:defRPr sz="2800">
                <a:solidFill>
                  <a:srgbClr val="1C2551"/>
                </a:solidFill>
              </a:defRPr>
            </a:lvl2pPr>
            <a:lvl3pPr marL="892800" indent="-228600">
              <a:spcBef>
                <a:spcPct val="20000"/>
              </a:spcBef>
              <a:buClr>
                <a:srgbClr val="1E5897"/>
              </a:buClr>
              <a:buSzPct val="75000"/>
              <a:buFont typeface="Wingdings" panose="05000000000000000000" pitchFamily="2" charset="2"/>
              <a:buChar char=""/>
              <a:defRPr sz="2400">
                <a:solidFill>
                  <a:srgbClr val="1E5897"/>
                </a:solidFill>
              </a:defRPr>
            </a:lvl3pPr>
            <a:lvl4pPr marL="1350000" indent="-228600">
              <a:spcBef>
                <a:spcPct val="20000"/>
              </a:spcBef>
              <a:buClr>
                <a:schemeClr val="bg1">
                  <a:lumMod val="50000"/>
                </a:schemeClr>
              </a:buClr>
              <a:buSzPct val="75000"/>
              <a:buFont typeface="Wingdings" panose="05000000000000000000" pitchFamily="2" charset="2"/>
              <a:buChar char=""/>
              <a:defRPr sz="2000">
                <a:solidFill>
                  <a:schemeClr val="bg1">
                    <a:lumMod val="50000"/>
                  </a:schemeClr>
                </a:solidFill>
              </a:defRPr>
            </a:lvl4pPr>
            <a:lvl5pPr marL="1807200" indent="-228600">
              <a:spcBef>
                <a:spcPct val="20000"/>
              </a:spcBef>
              <a:buClrTx/>
              <a:buSzPct val="75000"/>
              <a:buFont typeface="Wingdings" panose="05000000000000000000" pitchFamily="2" charset="2"/>
              <a:buChar char="n"/>
              <a:defRPr sz="1600"/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Network Enabled Weapon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FDB6586-CA38-F566-BAC3-5515FC13E1EF}"/>
              </a:ext>
            </a:extLst>
          </p:cNvPr>
          <p:cNvSpPr txBox="1"/>
          <p:nvPr/>
        </p:nvSpPr>
        <p:spPr>
          <a:xfrm>
            <a:off x="2181226" y="3759579"/>
            <a:ext cx="56274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Precision Guided Missile with the ability to communicate with other network participants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In accordance with the protocols defined in Appendix X of the Standard, Transmit and Receive Tables, </a:t>
            </a:r>
            <a:r>
              <a:rPr lang="en-US" dirty="0" err="1">
                <a:solidFill>
                  <a:schemeClr val="bg1"/>
                </a:solidFill>
              </a:rPr>
              <a:t>etc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5115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C2058286-A6DB-4B66-A9CF-1FDFEFD8F32B}"/>
              </a:ext>
            </a:extLst>
          </p:cNvPr>
          <p:cNvGrpSpPr/>
          <p:nvPr/>
        </p:nvGrpSpPr>
        <p:grpSpPr>
          <a:xfrm>
            <a:off x="-114447" y="0"/>
            <a:ext cx="12382648" cy="6970562"/>
            <a:chOff x="-2311" y="0"/>
            <a:chExt cx="12207057" cy="6858263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30D8D20E-7776-A392-7090-38C4F8B07E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10" y="1354268"/>
              <a:ext cx="12189690" cy="5503995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2DB5C559-BF02-AA78-1FDE-E190E36095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2311" y="0"/>
              <a:ext cx="12207057" cy="2841523"/>
            </a:xfrm>
            <a:prstGeom prst="rect">
              <a:avLst/>
            </a:prstGeom>
          </p:spPr>
        </p:pic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7B830E-932B-8948-9C11-863A020F55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 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4A0C1F-09D8-EEBF-F7EB-533805D51A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ATEQ/P997/059/1.0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3A4B8F-F722-C2D6-5BF8-64745FA12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17485-5929-5F42-A3B7-042C2C1EB36C}" type="slidenum">
              <a:rPr lang="en-US" smtClean="0"/>
              <a:t>5</a:t>
            </a:fld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D8491FAF-EAAF-696E-AEC0-732FFDE47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229" y="78502"/>
            <a:ext cx="8869062" cy="548796"/>
          </a:xfrm>
          <a:effectLst>
            <a:outerShdw blurRad="50800" dist="50800" dir="5400000" algn="ctr" rotWithShape="0">
              <a:srgbClr val="FFFF00"/>
            </a:outerShdw>
          </a:effectLst>
        </p:spPr>
        <p:txBody>
          <a:bodyPr/>
          <a:lstStyle/>
          <a:p>
            <a:pPr algn="l"/>
            <a:r>
              <a:rPr lang="en-GB" dirty="0">
                <a:solidFill>
                  <a:schemeClr val="bg1"/>
                </a:solidFill>
              </a:rPr>
              <a:t>Participants – Network Enabled Weapon </a:t>
            </a:r>
          </a:p>
        </p:txBody>
      </p:sp>
      <p:pic>
        <p:nvPicPr>
          <p:cNvPr id="1026" name="Picture 2" descr="Missile PNG Images, Free Rocket Missile Pictures - Free Transparent PNG ...">
            <a:extLst>
              <a:ext uri="{FF2B5EF4-FFF2-40B4-BE49-F238E27FC236}">
                <a16:creationId xmlns:a16="http://schemas.microsoft.com/office/drawing/2014/main" id="{20B40620-0D4C-7A84-B446-97D25F6465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54012" y="705800"/>
            <a:ext cx="2844800" cy="2844800"/>
          </a:xfrm>
          <a:prstGeom prst="rect">
            <a:avLst/>
          </a:prstGeom>
          <a:noFill/>
          <a:effectLst>
            <a:outerShdw blurRad="50800" dist="50800" dir="5400000" algn="ctr" rotWithShape="0">
              <a:srgbClr val="FFFF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97BE153E-AD97-B367-973E-3167BD7575F5}"/>
              </a:ext>
            </a:extLst>
          </p:cNvPr>
          <p:cNvSpPr txBox="1">
            <a:spLocks/>
          </p:cNvSpPr>
          <p:nvPr/>
        </p:nvSpPr>
        <p:spPr>
          <a:xfrm>
            <a:off x="3605823" y="1972765"/>
            <a:ext cx="4202883" cy="4959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indent="0">
              <a:spcBef>
                <a:spcPct val="20000"/>
              </a:spcBef>
              <a:buFont typeface="Arial"/>
              <a:buNone/>
              <a:defRPr sz="2000" b="1">
                <a:solidFill>
                  <a:schemeClr val="bg1"/>
                </a:solidFill>
              </a:defRPr>
            </a:lvl1pPr>
            <a:lvl2pPr marL="489600" indent="-285750">
              <a:spcBef>
                <a:spcPct val="20000"/>
              </a:spcBef>
              <a:buClr>
                <a:srgbClr val="1C2551"/>
              </a:buClr>
              <a:buSzPct val="75000"/>
              <a:buFont typeface="Wingdings" panose="05000000000000000000" pitchFamily="2" charset="2"/>
              <a:buChar char=""/>
              <a:defRPr sz="2800">
                <a:solidFill>
                  <a:srgbClr val="1C2551"/>
                </a:solidFill>
              </a:defRPr>
            </a:lvl2pPr>
            <a:lvl3pPr marL="892800" indent="-228600">
              <a:spcBef>
                <a:spcPct val="20000"/>
              </a:spcBef>
              <a:buClr>
                <a:srgbClr val="1E5897"/>
              </a:buClr>
              <a:buSzPct val="75000"/>
              <a:buFont typeface="Wingdings" panose="05000000000000000000" pitchFamily="2" charset="2"/>
              <a:buChar char=""/>
              <a:defRPr sz="2400">
                <a:solidFill>
                  <a:srgbClr val="1E5897"/>
                </a:solidFill>
              </a:defRPr>
            </a:lvl3pPr>
            <a:lvl4pPr marL="1350000" indent="-228600">
              <a:spcBef>
                <a:spcPct val="20000"/>
              </a:spcBef>
              <a:buClr>
                <a:schemeClr val="bg1">
                  <a:lumMod val="50000"/>
                </a:schemeClr>
              </a:buClr>
              <a:buSzPct val="75000"/>
              <a:buFont typeface="Wingdings" panose="05000000000000000000" pitchFamily="2" charset="2"/>
              <a:buChar char=""/>
              <a:defRPr sz="2000">
                <a:solidFill>
                  <a:schemeClr val="bg1">
                    <a:lumMod val="50000"/>
                  </a:schemeClr>
                </a:solidFill>
              </a:defRPr>
            </a:lvl4pPr>
            <a:lvl5pPr marL="1807200" indent="-228600">
              <a:spcBef>
                <a:spcPct val="20000"/>
              </a:spcBef>
              <a:buClrTx/>
              <a:buSzPct val="75000"/>
              <a:buFont typeface="Wingdings" panose="05000000000000000000" pitchFamily="2" charset="2"/>
              <a:buChar char="n"/>
              <a:defRPr sz="1600"/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Network Enabled Weapon</a:t>
            </a:r>
          </a:p>
        </p:txBody>
      </p:sp>
      <p:pic>
        <p:nvPicPr>
          <p:cNvPr id="7" name="Picture 6" descr="A white and yellow rocket&#10;&#10;Description automatically generated">
            <a:extLst>
              <a:ext uri="{FF2B5EF4-FFF2-40B4-BE49-F238E27FC236}">
                <a16:creationId xmlns:a16="http://schemas.microsoft.com/office/drawing/2014/main" id="{9B3246A9-B03E-EA2C-5FF7-73012DCC4D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5937" y="3929082"/>
            <a:ext cx="3553607" cy="1352036"/>
          </a:xfrm>
          <a:prstGeom prst="rect">
            <a:avLst/>
          </a:prstGeom>
        </p:spPr>
      </p:pic>
      <p:pic>
        <p:nvPicPr>
          <p:cNvPr id="11" name="Picture 10" descr="A model of a drone&#10;&#10;Description automatically generated">
            <a:extLst>
              <a:ext uri="{FF2B5EF4-FFF2-40B4-BE49-F238E27FC236}">
                <a16:creationId xmlns:a16="http://schemas.microsoft.com/office/drawing/2014/main" id="{42E0DC82-B26B-E958-F353-062405A192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31216" y="3604923"/>
            <a:ext cx="3437283" cy="16300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007B65B-85BD-8F49-E8B6-0B7E1E4228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37592" y="3604923"/>
            <a:ext cx="2097254" cy="205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2192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FD5D38D-3D06-C688-487D-FFB573FFD04D}"/>
              </a:ext>
            </a:extLst>
          </p:cNvPr>
          <p:cNvGrpSpPr/>
          <p:nvPr/>
        </p:nvGrpSpPr>
        <p:grpSpPr>
          <a:xfrm>
            <a:off x="-114447" y="0"/>
            <a:ext cx="12382648" cy="6970562"/>
            <a:chOff x="-2311" y="0"/>
            <a:chExt cx="12207057" cy="685826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F2751B4-291D-9CE6-DD49-759CF4B24F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10" y="1354268"/>
              <a:ext cx="12189690" cy="5503995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7DC79F4-210A-6EAF-10FF-B4CDEC04D4B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2311" y="0"/>
              <a:ext cx="12207057" cy="2841523"/>
            </a:xfrm>
            <a:prstGeom prst="rect">
              <a:avLst/>
            </a:prstGeom>
          </p:spPr>
        </p:pic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7B830E-932B-8948-9C11-863A020F55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 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4A0C1F-09D8-EEBF-F7EB-533805D51A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ATEQ/P997/059/1.0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3A4B8F-F722-C2D6-5BF8-64745FA12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17485-5929-5F42-A3B7-042C2C1EB36C}" type="slidenum">
              <a:rPr lang="en-US" smtClean="0"/>
              <a:t>6</a:t>
            </a:fld>
            <a:endParaRPr lang="en-US"/>
          </a:p>
        </p:txBody>
      </p:sp>
      <p:pic>
        <p:nvPicPr>
          <p:cNvPr id="1026" name="Picture 2" descr="Missile PNG Images, Free Rocket Missile Pictures - Free Transparent PNG ...">
            <a:extLst>
              <a:ext uri="{FF2B5EF4-FFF2-40B4-BE49-F238E27FC236}">
                <a16:creationId xmlns:a16="http://schemas.microsoft.com/office/drawing/2014/main" id="{20B40620-0D4C-7A84-B446-97D25F6465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70985" y="771113"/>
            <a:ext cx="1794276" cy="1794276"/>
          </a:xfrm>
          <a:prstGeom prst="rect">
            <a:avLst/>
          </a:prstGeom>
          <a:noFill/>
          <a:effectLst>
            <a:outerShdw blurRad="50800" dist="50800" dir="5400000" algn="ctr" rotWithShape="0">
              <a:srgbClr val="FFFF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A black silhouette of a jet&#10;&#10;Description automatically generated">
            <a:extLst>
              <a:ext uri="{FF2B5EF4-FFF2-40B4-BE49-F238E27FC236}">
                <a16:creationId xmlns:a16="http://schemas.microsoft.com/office/drawing/2014/main" id="{779D6FFC-DE93-7632-30EF-869722F5CB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5102292">
            <a:off x="9135687" y="2343925"/>
            <a:ext cx="1631599" cy="1762127"/>
          </a:xfrm>
          <a:prstGeom prst="rect">
            <a:avLst/>
          </a:prstGeom>
          <a:effectLst>
            <a:outerShdw blurRad="50800" dist="50800" dir="5400000" algn="ctr" rotWithShape="0">
              <a:srgbClr val="FFFF00"/>
            </a:outerShdw>
          </a:effectLst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97BE153E-AD97-B367-973E-3167BD7575F5}"/>
              </a:ext>
            </a:extLst>
          </p:cNvPr>
          <p:cNvSpPr txBox="1">
            <a:spLocks/>
          </p:cNvSpPr>
          <p:nvPr/>
        </p:nvSpPr>
        <p:spPr>
          <a:xfrm>
            <a:off x="2038281" y="1472020"/>
            <a:ext cx="4202883" cy="4959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indent="0">
              <a:spcBef>
                <a:spcPct val="20000"/>
              </a:spcBef>
              <a:buFont typeface="Arial"/>
              <a:buNone/>
              <a:defRPr sz="2000" b="1">
                <a:solidFill>
                  <a:schemeClr val="bg1"/>
                </a:solidFill>
              </a:defRPr>
            </a:lvl1pPr>
            <a:lvl2pPr marL="489600" indent="-285750">
              <a:spcBef>
                <a:spcPct val="20000"/>
              </a:spcBef>
              <a:buClr>
                <a:srgbClr val="1C2551"/>
              </a:buClr>
              <a:buSzPct val="75000"/>
              <a:buFont typeface="Wingdings" panose="05000000000000000000" pitchFamily="2" charset="2"/>
              <a:buChar char=""/>
              <a:defRPr sz="2800">
                <a:solidFill>
                  <a:srgbClr val="1C2551"/>
                </a:solidFill>
              </a:defRPr>
            </a:lvl2pPr>
            <a:lvl3pPr marL="892800" indent="-228600">
              <a:spcBef>
                <a:spcPct val="20000"/>
              </a:spcBef>
              <a:buClr>
                <a:srgbClr val="1E5897"/>
              </a:buClr>
              <a:buSzPct val="75000"/>
              <a:buFont typeface="Wingdings" panose="05000000000000000000" pitchFamily="2" charset="2"/>
              <a:buChar char=""/>
              <a:defRPr sz="2400">
                <a:solidFill>
                  <a:srgbClr val="1E5897"/>
                </a:solidFill>
              </a:defRPr>
            </a:lvl3pPr>
            <a:lvl4pPr marL="1350000" indent="-228600">
              <a:spcBef>
                <a:spcPct val="20000"/>
              </a:spcBef>
              <a:buClr>
                <a:schemeClr val="bg1">
                  <a:lumMod val="50000"/>
                </a:schemeClr>
              </a:buClr>
              <a:buSzPct val="75000"/>
              <a:buFont typeface="Wingdings" panose="05000000000000000000" pitchFamily="2" charset="2"/>
              <a:buChar char=""/>
              <a:defRPr sz="2000">
                <a:solidFill>
                  <a:schemeClr val="bg1">
                    <a:lumMod val="50000"/>
                  </a:schemeClr>
                </a:solidFill>
              </a:defRPr>
            </a:lvl4pPr>
            <a:lvl5pPr marL="1807200" indent="-228600">
              <a:spcBef>
                <a:spcPct val="20000"/>
              </a:spcBef>
              <a:buClrTx/>
              <a:buSzPct val="75000"/>
              <a:buFont typeface="Wingdings" panose="05000000000000000000" pitchFamily="2" charset="2"/>
              <a:buChar char="n"/>
              <a:defRPr sz="1600"/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Network Enabled Weapon</a:t>
            </a:r>
          </a:p>
        </p:txBody>
      </p:sp>
      <p:pic>
        <p:nvPicPr>
          <p:cNvPr id="12" name="Picture 1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85237EB7-5C99-DF84-9F0E-20118D6D50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77523" y="1402311"/>
            <a:ext cx="1876298" cy="1102769"/>
          </a:xfrm>
          <a:prstGeom prst="rect">
            <a:avLst/>
          </a:prstGeom>
          <a:effectLst>
            <a:outerShdw blurRad="50800" dist="50800" dir="5400000" algn="ctr" rotWithShape="0">
              <a:srgbClr val="FFFF00"/>
            </a:outerShdw>
          </a:effectLst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67E6DD8F-34E7-18FD-6CED-BFE1CC6A78D5}"/>
              </a:ext>
            </a:extLst>
          </p:cNvPr>
          <p:cNvSpPr txBox="1">
            <a:spLocks/>
          </p:cNvSpPr>
          <p:nvPr/>
        </p:nvSpPr>
        <p:spPr>
          <a:xfrm>
            <a:off x="6320445" y="1832532"/>
            <a:ext cx="2468412" cy="4959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89600" indent="-285750" algn="l" defTabSz="457200" rtl="0" eaLnBrk="1" latinLnBrk="0" hangingPunct="1">
              <a:spcBef>
                <a:spcPct val="20000"/>
              </a:spcBef>
              <a:buClr>
                <a:srgbClr val="1C2551"/>
              </a:buClr>
              <a:buSzPct val="75000"/>
              <a:buFont typeface="Wingdings" panose="05000000000000000000" pitchFamily="2" charset="2"/>
              <a:buChar char=""/>
              <a:defRPr sz="2800" kern="1200">
                <a:solidFill>
                  <a:srgbClr val="1C2551"/>
                </a:solidFill>
                <a:latin typeface="+mn-lt"/>
                <a:ea typeface="+mn-ea"/>
                <a:cs typeface="+mn-cs"/>
              </a:defRPr>
            </a:lvl2pPr>
            <a:lvl3pPr marL="892800" indent="-228600" algn="l" defTabSz="457200" rtl="0" eaLnBrk="1" latinLnBrk="0" hangingPunct="1">
              <a:spcBef>
                <a:spcPct val="20000"/>
              </a:spcBef>
              <a:buClr>
                <a:srgbClr val="1E5897"/>
              </a:buClr>
              <a:buSzPct val="75000"/>
              <a:buFont typeface="Wingdings" panose="05000000000000000000" pitchFamily="2" charset="2"/>
              <a:buChar char=""/>
              <a:defRPr sz="2400" kern="1200">
                <a:solidFill>
                  <a:srgbClr val="1E5897"/>
                </a:solidFill>
                <a:latin typeface="+mn-lt"/>
                <a:ea typeface="+mn-ea"/>
                <a:cs typeface="+mn-cs"/>
              </a:defRPr>
            </a:lvl3pPr>
            <a:lvl4pPr marL="1350000" indent="-228600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SzPct val="75000"/>
              <a:buFont typeface="Wingdings" panose="05000000000000000000" pitchFamily="2" charset="2"/>
              <a:buChar char=""/>
              <a:defRPr sz="2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07200" indent="-228600" algn="l" defTabSz="457200" rtl="0" eaLnBrk="1" latinLnBrk="0" hangingPunct="1">
              <a:spcBef>
                <a:spcPct val="20000"/>
              </a:spcBef>
              <a:buClrTx/>
              <a:buSzPct val="75000"/>
              <a:buFont typeface="Wingdings" panose="05000000000000000000" pitchFamily="2" charset="2"/>
              <a:buChar char="n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Current Controller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4FBA66D9-2825-5EA3-49BD-BA7F7F3D7CB3}"/>
              </a:ext>
            </a:extLst>
          </p:cNvPr>
          <p:cNvSpPr txBox="1">
            <a:spLocks/>
          </p:cNvSpPr>
          <p:nvPr/>
        </p:nvSpPr>
        <p:spPr>
          <a:xfrm>
            <a:off x="6934200" y="3012994"/>
            <a:ext cx="1853687" cy="4959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89600" indent="-285750" algn="l" defTabSz="457200" rtl="0" eaLnBrk="1" latinLnBrk="0" hangingPunct="1">
              <a:spcBef>
                <a:spcPct val="20000"/>
              </a:spcBef>
              <a:buClr>
                <a:srgbClr val="1C2551"/>
              </a:buClr>
              <a:buSzPct val="75000"/>
              <a:buFont typeface="Wingdings" panose="05000000000000000000" pitchFamily="2" charset="2"/>
              <a:buChar char=""/>
              <a:defRPr sz="2800" kern="1200">
                <a:solidFill>
                  <a:srgbClr val="1C2551"/>
                </a:solidFill>
                <a:latin typeface="+mn-lt"/>
                <a:ea typeface="+mn-ea"/>
                <a:cs typeface="+mn-cs"/>
              </a:defRPr>
            </a:lvl2pPr>
            <a:lvl3pPr marL="892800" indent="-228600" algn="l" defTabSz="457200" rtl="0" eaLnBrk="1" latinLnBrk="0" hangingPunct="1">
              <a:spcBef>
                <a:spcPct val="20000"/>
              </a:spcBef>
              <a:buClr>
                <a:srgbClr val="1E5897"/>
              </a:buClr>
              <a:buSzPct val="75000"/>
              <a:buFont typeface="Wingdings" panose="05000000000000000000" pitchFamily="2" charset="2"/>
              <a:buChar char=""/>
              <a:defRPr sz="2400" kern="1200">
                <a:solidFill>
                  <a:srgbClr val="1E5897"/>
                </a:solidFill>
                <a:latin typeface="+mn-lt"/>
                <a:ea typeface="+mn-ea"/>
                <a:cs typeface="+mn-cs"/>
              </a:defRPr>
            </a:lvl3pPr>
            <a:lvl4pPr marL="1350000" indent="-228600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SzPct val="75000"/>
              <a:buFont typeface="Wingdings" panose="05000000000000000000" pitchFamily="2" charset="2"/>
              <a:buChar char=""/>
              <a:defRPr sz="2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07200" indent="-228600" algn="l" defTabSz="457200" rtl="0" eaLnBrk="1" latinLnBrk="0" hangingPunct="1">
              <a:spcBef>
                <a:spcPct val="20000"/>
              </a:spcBef>
              <a:buClrTx/>
              <a:buSzPct val="75000"/>
              <a:buFont typeface="Wingdings" panose="05000000000000000000" pitchFamily="2" charset="2"/>
              <a:buChar char="n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Controller</a:t>
            </a:r>
          </a:p>
        </p:txBody>
      </p:sp>
      <p:sp>
        <p:nvSpPr>
          <p:cNvPr id="11" name="Title 9">
            <a:extLst>
              <a:ext uri="{FF2B5EF4-FFF2-40B4-BE49-F238E27FC236}">
                <a16:creationId xmlns:a16="http://schemas.microsoft.com/office/drawing/2014/main" id="{517B1167-2CAB-0786-9DE3-B331F4FBD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229" y="78502"/>
            <a:ext cx="8869062" cy="548796"/>
          </a:xfrm>
          <a:effectLst>
            <a:outerShdw blurRad="50800" dist="50800" dir="5400000" algn="ctr" rotWithShape="0">
              <a:srgbClr val="FFFF00"/>
            </a:outerShdw>
          </a:effectLst>
        </p:spPr>
        <p:txBody>
          <a:bodyPr/>
          <a:lstStyle/>
          <a:p>
            <a:pPr algn="l"/>
            <a:r>
              <a:rPr lang="en-GB" dirty="0">
                <a:solidFill>
                  <a:schemeClr val="bg1"/>
                </a:solidFill>
              </a:rPr>
              <a:t>Participants – Control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5D9C8D8-3A5A-ADDF-A5AF-C78475F6DF38}"/>
              </a:ext>
            </a:extLst>
          </p:cNvPr>
          <p:cNvSpPr txBox="1"/>
          <p:nvPr/>
        </p:nvSpPr>
        <p:spPr>
          <a:xfrm>
            <a:off x="561975" y="3423609"/>
            <a:ext cx="589060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The current controller is a network participant, designated prior to launch and not necessarily the launch platform.  It has control authority to issue directives to the assigned weapon including retargeting the weapon to a new target, providing target updates &amp; aborting the weapon.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C76C635-6C6D-AF66-2146-BFAB873B7724}"/>
              </a:ext>
            </a:extLst>
          </p:cNvPr>
          <p:cNvSpPr txBox="1"/>
          <p:nvPr/>
        </p:nvSpPr>
        <p:spPr>
          <a:xfrm>
            <a:off x="509097" y="5046654"/>
            <a:ext cx="58906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Current controller responsibilities may be handed off to a different network participant – a New Controller. 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4B9EED8-DFB6-5F2A-91D1-ECB474468C62}"/>
              </a:ext>
            </a:extLst>
          </p:cNvPr>
          <p:cNvSpPr txBox="1"/>
          <p:nvPr/>
        </p:nvSpPr>
        <p:spPr>
          <a:xfrm>
            <a:off x="7127239" y="520720"/>
            <a:ext cx="41471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The current controller can also assign the weapon various third parties, authorized to communicate with the weapon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40641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7" grpId="0"/>
      <p:bldP spid="18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B80AFC3-F6E8-2AC6-B5E4-4E16F447242B}"/>
              </a:ext>
            </a:extLst>
          </p:cNvPr>
          <p:cNvGrpSpPr/>
          <p:nvPr/>
        </p:nvGrpSpPr>
        <p:grpSpPr>
          <a:xfrm>
            <a:off x="-114447" y="0"/>
            <a:ext cx="12382648" cy="6970562"/>
            <a:chOff x="-2311" y="0"/>
            <a:chExt cx="12207057" cy="685826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887F24D-B244-FED7-892B-75D8C7D5B7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10" y="1354268"/>
              <a:ext cx="12189690" cy="5503995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74C0F19-BE2B-2EE9-2660-F6A073E45F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2311" y="0"/>
              <a:ext cx="12207057" cy="2841523"/>
            </a:xfrm>
            <a:prstGeom prst="rect">
              <a:avLst/>
            </a:prstGeom>
          </p:spPr>
        </p:pic>
      </p:grpSp>
      <p:sp>
        <p:nvSpPr>
          <p:cNvPr id="40" name="Content Placeholder 2">
            <a:extLst>
              <a:ext uri="{FF2B5EF4-FFF2-40B4-BE49-F238E27FC236}">
                <a16:creationId xmlns:a16="http://schemas.microsoft.com/office/drawing/2014/main" id="{238D3AFE-9547-C91E-B8BC-3A9F03FEFC9F}"/>
              </a:ext>
            </a:extLst>
          </p:cNvPr>
          <p:cNvSpPr txBox="1">
            <a:spLocks/>
          </p:cNvSpPr>
          <p:nvPr/>
        </p:nvSpPr>
        <p:spPr>
          <a:xfrm>
            <a:off x="6444263" y="3889823"/>
            <a:ext cx="4472373" cy="4959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89600" indent="-285750" algn="l" defTabSz="457200" rtl="0" eaLnBrk="1" latinLnBrk="0" hangingPunct="1">
              <a:spcBef>
                <a:spcPct val="20000"/>
              </a:spcBef>
              <a:buClr>
                <a:srgbClr val="1C2551"/>
              </a:buClr>
              <a:buSzPct val="75000"/>
              <a:buFont typeface="Wingdings" panose="05000000000000000000" pitchFamily="2" charset="2"/>
              <a:buChar char=""/>
              <a:defRPr sz="2800" kern="1200">
                <a:solidFill>
                  <a:srgbClr val="1C2551"/>
                </a:solidFill>
                <a:latin typeface="+mn-lt"/>
                <a:ea typeface="+mn-ea"/>
                <a:cs typeface="+mn-cs"/>
              </a:defRPr>
            </a:lvl2pPr>
            <a:lvl3pPr marL="892800" indent="-228600" algn="l" defTabSz="457200" rtl="0" eaLnBrk="1" latinLnBrk="0" hangingPunct="1">
              <a:spcBef>
                <a:spcPct val="20000"/>
              </a:spcBef>
              <a:buClr>
                <a:srgbClr val="1E5897"/>
              </a:buClr>
              <a:buSzPct val="75000"/>
              <a:buFont typeface="Wingdings" panose="05000000000000000000" pitchFamily="2" charset="2"/>
              <a:buChar char=""/>
              <a:defRPr sz="2400" kern="1200">
                <a:solidFill>
                  <a:srgbClr val="1E5897"/>
                </a:solidFill>
                <a:latin typeface="+mn-lt"/>
                <a:ea typeface="+mn-ea"/>
                <a:cs typeface="+mn-cs"/>
              </a:defRPr>
            </a:lvl3pPr>
            <a:lvl4pPr marL="1350000" indent="-228600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SzPct val="75000"/>
              <a:buFont typeface="Wingdings" panose="05000000000000000000" pitchFamily="2" charset="2"/>
              <a:buChar char=""/>
              <a:defRPr sz="2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07200" indent="-228600" algn="l" defTabSz="457200" rtl="0" eaLnBrk="1" latinLnBrk="0" hangingPunct="1">
              <a:spcBef>
                <a:spcPct val="20000"/>
              </a:spcBef>
              <a:buClrTx/>
              <a:buSzPct val="75000"/>
              <a:buFont typeface="Wingdings" panose="05000000000000000000" pitchFamily="2" charset="2"/>
              <a:buChar char="n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Fully Authorized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7B830E-932B-8948-9C11-863A020F55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 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4A0C1F-09D8-EEBF-F7EB-533805D51A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ATEQ/P997/059/1.0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3A4B8F-F722-C2D6-5BF8-64745FA12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17485-5929-5F42-A3B7-042C2C1EB36C}" type="slidenum">
              <a:rPr lang="en-US" smtClean="0"/>
              <a:t>7</a:t>
            </a:fld>
            <a:endParaRPr lang="en-US"/>
          </a:p>
        </p:txBody>
      </p:sp>
      <p:pic>
        <p:nvPicPr>
          <p:cNvPr id="25" name="Picture 24" descr="A silhouette of a ship&#10;&#10;Description automatically generated">
            <a:extLst>
              <a:ext uri="{FF2B5EF4-FFF2-40B4-BE49-F238E27FC236}">
                <a16:creationId xmlns:a16="http://schemas.microsoft.com/office/drawing/2014/main" id="{16DBB18E-73A1-B003-09A8-FD5CD7CF39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95576" y="4338982"/>
            <a:ext cx="2018728" cy="2018728"/>
          </a:xfrm>
          <a:prstGeom prst="rect">
            <a:avLst/>
          </a:prstGeom>
          <a:effectLst>
            <a:outerShdw blurRad="50800" dist="50800" dir="5400000" algn="ctr" rotWithShape="0">
              <a:srgbClr val="FFFF00"/>
            </a:outerShdw>
          </a:effectLst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9980AEDE-FBB3-9CC9-EB13-521B43207DC5}"/>
              </a:ext>
            </a:extLst>
          </p:cNvPr>
          <p:cNvSpPr txBox="1">
            <a:spLocks/>
          </p:cNvSpPr>
          <p:nvPr/>
        </p:nvSpPr>
        <p:spPr>
          <a:xfrm>
            <a:off x="7137942" y="2224497"/>
            <a:ext cx="2349283" cy="4959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indent="0">
              <a:spcBef>
                <a:spcPct val="20000"/>
              </a:spcBef>
              <a:buFont typeface="Arial"/>
              <a:buNone/>
              <a:defRPr sz="2000" b="1">
                <a:solidFill>
                  <a:schemeClr val="bg1"/>
                </a:solidFill>
              </a:defRPr>
            </a:lvl1pPr>
            <a:lvl2pPr marL="489600" indent="-285750">
              <a:spcBef>
                <a:spcPct val="20000"/>
              </a:spcBef>
              <a:buClr>
                <a:srgbClr val="1C2551"/>
              </a:buClr>
              <a:buSzPct val="75000"/>
              <a:buFont typeface="Wingdings" panose="05000000000000000000" pitchFamily="2" charset="2"/>
              <a:buChar char=""/>
              <a:defRPr sz="2800">
                <a:solidFill>
                  <a:srgbClr val="1C2551"/>
                </a:solidFill>
              </a:defRPr>
            </a:lvl2pPr>
            <a:lvl3pPr marL="892800" indent="-228600">
              <a:spcBef>
                <a:spcPct val="20000"/>
              </a:spcBef>
              <a:buClr>
                <a:srgbClr val="1E5897"/>
              </a:buClr>
              <a:buSzPct val="75000"/>
              <a:buFont typeface="Wingdings" panose="05000000000000000000" pitchFamily="2" charset="2"/>
              <a:buChar char=""/>
              <a:defRPr sz="2400">
                <a:solidFill>
                  <a:srgbClr val="1E5897"/>
                </a:solidFill>
              </a:defRPr>
            </a:lvl3pPr>
            <a:lvl4pPr marL="1350000" indent="-228600">
              <a:spcBef>
                <a:spcPct val="20000"/>
              </a:spcBef>
              <a:buClr>
                <a:schemeClr val="bg1">
                  <a:lumMod val="50000"/>
                </a:schemeClr>
              </a:buClr>
              <a:buSzPct val="75000"/>
              <a:buFont typeface="Wingdings" panose="05000000000000000000" pitchFamily="2" charset="2"/>
              <a:buChar char=""/>
              <a:defRPr sz="2000">
                <a:solidFill>
                  <a:schemeClr val="bg1">
                    <a:lumMod val="50000"/>
                  </a:schemeClr>
                </a:solidFill>
              </a:defRPr>
            </a:lvl4pPr>
            <a:lvl5pPr marL="1807200" indent="-228600">
              <a:spcBef>
                <a:spcPct val="20000"/>
              </a:spcBef>
              <a:buClrTx/>
              <a:buSzPct val="75000"/>
              <a:buFont typeface="Wingdings" panose="05000000000000000000" pitchFamily="2" charset="2"/>
              <a:buChar char="n"/>
              <a:defRPr sz="1600"/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Alternate Controller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7AAAADA7-96E5-B15A-5337-D25128086172}"/>
              </a:ext>
            </a:extLst>
          </p:cNvPr>
          <p:cNvSpPr txBox="1">
            <a:spLocks/>
          </p:cNvSpPr>
          <p:nvPr/>
        </p:nvSpPr>
        <p:spPr>
          <a:xfrm>
            <a:off x="8222866" y="3882477"/>
            <a:ext cx="1197359" cy="4959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89600" indent="-285750" algn="l" defTabSz="457200" rtl="0" eaLnBrk="1" latinLnBrk="0" hangingPunct="1">
              <a:spcBef>
                <a:spcPct val="20000"/>
              </a:spcBef>
              <a:buClr>
                <a:srgbClr val="1C2551"/>
              </a:buClr>
              <a:buSzPct val="75000"/>
              <a:buFont typeface="Wingdings" panose="05000000000000000000" pitchFamily="2" charset="2"/>
              <a:buChar char=""/>
              <a:defRPr sz="2800" kern="1200">
                <a:solidFill>
                  <a:srgbClr val="1C2551"/>
                </a:solidFill>
                <a:latin typeface="+mn-lt"/>
                <a:ea typeface="+mn-ea"/>
                <a:cs typeface="+mn-cs"/>
              </a:defRPr>
            </a:lvl2pPr>
            <a:lvl3pPr marL="892800" indent="-228600" algn="l" defTabSz="457200" rtl="0" eaLnBrk="1" latinLnBrk="0" hangingPunct="1">
              <a:spcBef>
                <a:spcPct val="20000"/>
              </a:spcBef>
              <a:buClr>
                <a:srgbClr val="1E5897"/>
              </a:buClr>
              <a:buSzPct val="75000"/>
              <a:buFont typeface="Wingdings" panose="05000000000000000000" pitchFamily="2" charset="2"/>
              <a:buChar char=""/>
              <a:defRPr sz="2400" kern="1200">
                <a:solidFill>
                  <a:srgbClr val="1E5897"/>
                </a:solidFill>
                <a:latin typeface="+mn-lt"/>
                <a:ea typeface="+mn-ea"/>
                <a:cs typeface="+mn-cs"/>
              </a:defRPr>
            </a:lvl3pPr>
            <a:lvl4pPr marL="1350000" indent="-228600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SzPct val="75000"/>
              <a:buFont typeface="Wingdings" panose="05000000000000000000" pitchFamily="2" charset="2"/>
              <a:buChar char=""/>
              <a:defRPr sz="2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07200" indent="-228600" algn="l" defTabSz="457200" rtl="0" eaLnBrk="1" latinLnBrk="0" hangingPunct="1">
              <a:spcBef>
                <a:spcPct val="20000"/>
              </a:spcBef>
              <a:buClrTx/>
              <a:buSzPct val="75000"/>
              <a:buFont typeface="Wingdings" panose="05000000000000000000" pitchFamily="2" charset="2"/>
              <a:buChar char="n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IFTU 3PS</a:t>
            </a:r>
          </a:p>
        </p:txBody>
      </p:sp>
      <p:pic>
        <p:nvPicPr>
          <p:cNvPr id="19" name="Picture 4" descr="Military helicopter Clip art - helicopter png download - 1906*1200 ...">
            <a:extLst>
              <a:ext uri="{FF2B5EF4-FFF2-40B4-BE49-F238E27FC236}">
                <a16:creationId xmlns:a16="http://schemas.microsoft.com/office/drawing/2014/main" id="{CD4ECD59-ACCA-DB63-749C-5143ED6ABB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9462" y="1832406"/>
            <a:ext cx="1881532" cy="1184527"/>
          </a:xfrm>
          <a:prstGeom prst="rect">
            <a:avLst/>
          </a:prstGeom>
          <a:noFill/>
          <a:effectLst>
            <a:outerShdw blurRad="50800" dist="50800" dir="5400000" algn="ctr" rotWithShape="0">
              <a:srgbClr val="FFFF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25982577-CF21-7044-E3B9-CE4429C92C63}"/>
              </a:ext>
            </a:extLst>
          </p:cNvPr>
          <p:cNvSpPr txBox="1">
            <a:spLocks/>
          </p:cNvSpPr>
          <p:nvPr/>
        </p:nvSpPr>
        <p:spPr>
          <a:xfrm>
            <a:off x="7119086" y="5477688"/>
            <a:ext cx="2396626" cy="4959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89600" indent="-285750" algn="l" defTabSz="457200" rtl="0" eaLnBrk="1" latinLnBrk="0" hangingPunct="1">
              <a:spcBef>
                <a:spcPct val="20000"/>
              </a:spcBef>
              <a:buClr>
                <a:srgbClr val="1C2551"/>
              </a:buClr>
              <a:buSzPct val="75000"/>
              <a:buFont typeface="Wingdings" panose="05000000000000000000" pitchFamily="2" charset="2"/>
              <a:buChar char=""/>
              <a:defRPr sz="2800" kern="1200">
                <a:solidFill>
                  <a:srgbClr val="1C2551"/>
                </a:solidFill>
                <a:latin typeface="+mn-lt"/>
                <a:ea typeface="+mn-ea"/>
                <a:cs typeface="+mn-cs"/>
              </a:defRPr>
            </a:lvl2pPr>
            <a:lvl3pPr marL="892800" indent="-228600" algn="l" defTabSz="457200" rtl="0" eaLnBrk="1" latinLnBrk="0" hangingPunct="1">
              <a:spcBef>
                <a:spcPct val="20000"/>
              </a:spcBef>
              <a:buClr>
                <a:srgbClr val="1E5897"/>
              </a:buClr>
              <a:buSzPct val="75000"/>
              <a:buFont typeface="Wingdings" panose="05000000000000000000" pitchFamily="2" charset="2"/>
              <a:buChar char=""/>
              <a:defRPr sz="2400" kern="1200">
                <a:solidFill>
                  <a:srgbClr val="1E5897"/>
                </a:solidFill>
                <a:latin typeface="+mn-lt"/>
                <a:ea typeface="+mn-ea"/>
                <a:cs typeface="+mn-cs"/>
              </a:defRPr>
            </a:lvl3pPr>
            <a:lvl4pPr marL="1350000" indent="-228600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SzPct val="75000"/>
              <a:buFont typeface="Wingdings" panose="05000000000000000000" pitchFamily="2" charset="2"/>
              <a:buChar char=""/>
              <a:defRPr sz="2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07200" indent="-228600" algn="l" defTabSz="457200" rtl="0" eaLnBrk="1" latinLnBrk="0" hangingPunct="1">
              <a:spcBef>
                <a:spcPct val="20000"/>
              </a:spcBef>
              <a:buClrTx/>
              <a:buSzPct val="75000"/>
              <a:buFont typeface="Wingdings" panose="05000000000000000000" pitchFamily="2" charset="2"/>
              <a:buChar char="n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Ping Only IFTU 3PS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36A2FAF-61D7-F101-A528-C9320819FADA}"/>
              </a:ext>
            </a:extLst>
          </p:cNvPr>
          <p:cNvGrpSpPr/>
          <p:nvPr/>
        </p:nvGrpSpPr>
        <p:grpSpPr>
          <a:xfrm>
            <a:off x="9510963" y="3354234"/>
            <a:ext cx="1061145" cy="1065221"/>
            <a:chOff x="460669" y="5204676"/>
            <a:chExt cx="1132262" cy="1187122"/>
          </a:xfrm>
          <a:effectLst>
            <a:outerShdw blurRad="50800" dist="50800" dir="5400000" algn="ctr" rotWithShape="0">
              <a:srgbClr val="FFFF00"/>
            </a:outerShdw>
          </a:effectLst>
        </p:grpSpPr>
        <p:pic>
          <p:nvPicPr>
            <p:cNvPr id="26" name="Picture 25" descr="A silhouette of a person holding an object&#10;&#10;Description automatically generated">
              <a:extLst>
                <a:ext uri="{FF2B5EF4-FFF2-40B4-BE49-F238E27FC236}">
                  <a16:creationId xmlns:a16="http://schemas.microsoft.com/office/drawing/2014/main" id="{C4896634-07B5-9BEC-7731-9EF5B27D3ED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85788" y="5483355"/>
              <a:ext cx="1007143" cy="908443"/>
            </a:xfrm>
            <a:prstGeom prst="rect">
              <a:avLst/>
            </a:prstGeom>
          </p:spPr>
        </p:pic>
        <p:pic>
          <p:nvPicPr>
            <p:cNvPr id="28" name="Picture 27" descr="A silhouette of a soldier with an object&#10;&#10;Description automatically generated">
              <a:extLst>
                <a:ext uri="{FF2B5EF4-FFF2-40B4-BE49-F238E27FC236}">
                  <a16:creationId xmlns:a16="http://schemas.microsoft.com/office/drawing/2014/main" id="{3BA265F1-829B-C6AF-B3A5-3F6F884DFC8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60669" y="5204676"/>
              <a:ext cx="609782" cy="916200"/>
            </a:xfrm>
            <a:prstGeom prst="rect">
              <a:avLst/>
            </a:prstGeom>
          </p:spPr>
        </p:pic>
      </p:grpSp>
      <p:sp>
        <p:nvSpPr>
          <p:cNvPr id="11" name="Title 9">
            <a:extLst>
              <a:ext uri="{FF2B5EF4-FFF2-40B4-BE49-F238E27FC236}">
                <a16:creationId xmlns:a16="http://schemas.microsoft.com/office/drawing/2014/main" id="{8F94C282-4180-AD73-5295-4B7B2C9F4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229" y="78502"/>
            <a:ext cx="8869062" cy="548796"/>
          </a:xfrm>
          <a:effectLst>
            <a:outerShdw blurRad="50800" dist="50800" dir="5400000" algn="ctr" rotWithShape="0">
              <a:srgbClr val="FFFF00"/>
            </a:outerShdw>
          </a:effectLst>
        </p:spPr>
        <p:txBody>
          <a:bodyPr/>
          <a:lstStyle/>
          <a:p>
            <a:pPr algn="l"/>
            <a:r>
              <a:rPr lang="en-GB" dirty="0">
                <a:solidFill>
                  <a:schemeClr val="bg1"/>
                </a:solidFill>
              </a:rPr>
              <a:t>Participants – Third Party Source</a:t>
            </a:r>
          </a:p>
        </p:txBody>
      </p:sp>
      <p:pic>
        <p:nvPicPr>
          <p:cNvPr id="12" name="Picture 2" descr="Missile PNG Images, Free Rocket Missile Pictures - Free Transparent PNG ...">
            <a:extLst>
              <a:ext uri="{FF2B5EF4-FFF2-40B4-BE49-F238E27FC236}">
                <a16:creationId xmlns:a16="http://schemas.microsoft.com/office/drawing/2014/main" id="{3CA615BD-CE84-0465-6B9F-CBCF8892E7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70985" y="771113"/>
            <a:ext cx="1794276" cy="1794276"/>
          </a:xfrm>
          <a:prstGeom prst="rect">
            <a:avLst/>
          </a:prstGeom>
          <a:noFill/>
          <a:effectLst>
            <a:outerShdw blurRad="50800" dist="50800" dir="5400000" algn="ctr" rotWithShape="0">
              <a:srgbClr val="FFFF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4A4F069D-C347-0381-89D9-ADB4BBA8B304}"/>
              </a:ext>
            </a:extLst>
          </p:cNvPr>
          <p:cNvSpPr txBox="1">
            <a:spLocks/>
          </p:cNvSpPr>
          <p:nvPr/>
        </p:nvSpPr>
        <p:spPr>
          <a:xfrm>
            <a:off x="2091073" y="1472020"/>
            <a:ext cx="4202883" cy="4959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indent="0">
              <a:spcBef>
                <a:spcPct val="20000"/>
              </a:spcBef>
              <a:buFont typeface="Arial"/>
              <a:buNone/>
              <a:defRPr sz="2000" b="1">
                <a:solidFill>
                  <a:schemeClr val="bg1"/>
                </a:solidFill>
              </a:defRPr>
            </a:lvl1pPr>
            <a:lvl2pPr marL="489600" indent="-285750">
              <a:spcBef>
                <a:spcPct val="20000"/>
              </a:spcBef>
              <a:buClr>
                <a:srgbClr val="1C2551"/>
              </a:buClr>
              <a:buSzPct val="75000"/>
              <a:buFont typeface="Wingdings" panose="05000000000000000000" pitchFamily="2" charset="2"/>
              <a:buChar char=""/>
              <a:defRPr sz="2800">
                <a:solidFill>
                  <a:srgbClr val="1C2551"/>
                </a:solidFill>
              </a:defRPr>
            </a:lvl2pPr>
            <a:lvl3pPr marL="892800" indent="-228600">
              <a:spcBef>
                <a:spcPct val="20000"/>
              </a:spcBef>
              <a:buClr>
                <a:srgbClr val="1E5897"/>
              </a:buClr>
              <a:buSzPct val="75000"/>
              <a:buFont typeface="Wingdings" panose="05000000000000000000" pitchFamily="2" charset="2"/>
              <a:buChar char=""/>
              <a:defRPr sz="2400">
                <a:solidFill>
                  <a:srgbClr val="1E5897"/>
                </a:solidFill>
              </a:defRPr>
            </a:lvl3pPr>
            <a:lvl4pPr marL="1350000" indent="-228600">
              <a:spcBef>
                <a:spcPct val="20000"/>
              </a:spcBef>
              <a:buClr>
                <a:schemeClr val="bg1">
                  <a:lumMod val="50000"/>
                </a:schemeClr>
              </a:buClr>
              <a:buSzPct val="75000"/>
              <a:buFont typeface="Wingdings" panose="05000000000000000000" pitchFamily="2" charset="2"/>
              <a:buChar char=""/>
              <a:defRPr sz="2000">
                <a:solidFill>
                  <a:schemeClr val="bg1">
                    <a:lumMod val="50000"/>
                  </a:schemeClr>
                </a:solidFill>
              </a:defRPr>
            </a:lvl4pPr>
            <a:lvl5pPr marL="1807200" indent="-228600">
              <a:spcBef>
                <a:spcPct val="20000"/>
              </a:spcBef>
              <a:buClrTx/>
              <a:buSzPct val="75000"/>
              <a:buFont typeface="Wingdings" panose="05000000000000000000" pitchFamily="2" charset="2"/>
              <a:buChar char="n"/>
              <a:defRPr sz="1600"/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Network Enabled Weapon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D5D25D2-BA92-9A6D-A622-D768B9877B1D}"/>
              </a:ext>
            </a:extLst>
          </p:cNvPr>
          <p:cNvSpPr txBox="1"/>
          <p:nvPr/>
        </p:nvSpPr>
        <p:spPr>
          <a:xfrm>
            <a:off x="458732" y="3493381"/>
            <a:ext cx="494194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An</a:t>
            </a:r>
            <a:r>
              <a:rPr lang="en-US" sz="2000" b="1" dirty="0">
                <a:solidFill>
                  <a:schemeClr val="bg1"/>
                </a:solidFill>
              </a:rPr>
              <a:t> Alternate Controller</a:t>
            </a:r>
            <a:r>
              <a:rPr lang="en-US" dirty="0">
                <a:solidFill>
                  <a:schemeClr val="bg1"/>
                </a:solidFill>
              </a:rPr>
              <a:t> is a 3PS with whom the weapon is authorized to communicate.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85C0CD8-ADB2-08FD-1ED4-A8AEEB2EE25A}"/>
              </a:ext>
            </a:extLst>
          </p:cNvPr>
          <p:cNvSpPr txBox="1"/>
          <p:nvPr/>
        </p:nvSpPr>
        <p:spPr>
          <a:xfrm>
            <a:off x="988104" y="5060899"/>
            <a:ext cx="49419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- Fully Authorized IFTU 3PS</a:t>
            </a:r>
          </a:p>
          <a:p>
            <a:r>
              <a:rPr lang="en-US" dirty="0">
                <a:solidFill>
                  <a:schemeClr val="bg1"/>
                </a:solidFill>
              </a:rPr>
              <a:t>- Ping Only IFTU 3PS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CA32880-3301-5732-2B83-4EE20406E7DA}"/>
              </a:ext>
            </a:extLst>
          </p:cNvPr>
          <p:cNvSpPr txBox="1"/>
          <p:nvPr/>
        </p:nvSpPr>
        <p:spPr>
          <a:xfrm>
            <a:off x="430156" y="4176353"/>
            <a:ext cx="49419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An </a:t>
            </a:r>
            <a:r>
              <a:rPr lang="en-US" sz="2000" b="1" dirty="0">
                <a:solidFill>
                  <a:schemeClr val="bg1"/>
                </a:solidFill>
              </a:rPr>
              <a:t>IFTU 3PS</a:t>
            </a:r>
            <a:r>
              <a:rPr lang="en-US" dirty="0">
                <a:solidFill>
                  <a:schemeClr val="bg1"/>
                </a:solidFill>
              </a:rPr>
              <a:t> is a 3PS  who has been delegated target update authority.  This IFTU 3PS has no other control authority.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B393473-868D-5130-6E4C-5AF7982571D0}"/>
              </a:ext>
            </a:extLst>
          </p:cNvPr>
          <p:cNvSpPr txBox="1"/>
          <p:nvPr/>
        </p:nvSpPr>
        <p:spPr>
          <a:xfrm>
            <a:off x="7127239" y="520720"/>
            <a:ext cx="42646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The standards have growth potential to support future 3PS types. Not yet defined 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31230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17" grpId="0"/>
      <p:bldP spid="18" grpId="0"/>
      <p:bldP spid="20" grpId="0"/>
      <p:bldP spid="16" grpId="0"/>
      <p:bldP spid="24" grpId="0"/>
      <p:bldP spid="4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30B200-84BB-9D8A-D9C7-185C0B4977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– Imp </a:t>
            </a:r>
            <a:r>
              <a:rPr lang="en-US" dirty="0" err="1"/>
              <a:t>Reqs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21FC70-1A28-3D3D-0F5F-4B102EF2F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ATEQ/P997/059/1.0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9950EC-9C94-F450-441C-185392356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17485-5929-5F42-A3B7-042C2C1EB36C}" type="slidenum">
              <a:rPr lang="en-US" smtClean="0"/>
              <a:t>8</a:t>
            </a:fld>
            <a:endParaRPr lang="en-US"/>
          </a:p>
        </p:txBody>
      </p:sp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E4CAA327-E738-9A98-DDB7-56E71E4264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</p:spPr>
        <p:txBody>
          <a:bodyPr/>
          <a:lstStyle/>
          <a:p>
            <a:r>
              <a:rPr lang="en-US"/>
              <a:t>Sep 24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2208937-724C-30F4-981C-E07DBB081B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4057" y="1281203"/>
            <a:ext cx="3180685" cy="19756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0722C6A-7110-0D85-74BE-371FCD2E22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8109" y="2728716"/>
            <a:ext cx="3328126" cy="264860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05A74BB-B957-F6C0-0734-7A193F9659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3204" y="1259450"/>
            <a:ext cx="3055077" cy="388613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D91C08B-3BFA-9431-B9AC-42CAFE9367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15769" y="1785041"/>
            <a:ext cx="3037286" cy="385919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A7EE844-4654-E75F-3C81-5C7AC0B23A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45421" y="1596064"/>
            <a:ext cx="3063648" cy="254197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C4641A6-ADF2-9622-2032-295A605D726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64140" y="2817516"/>
            <a:ext cx="2895067" cy="332932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B65B9B6-0A7E-8FEB-570E-D1078014402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58702" y="2888815"/>
            <a:ext cx="2921918" cy="325802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F70BD7E-AAF7-AC14-FAE9-D8D60CE0EC8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75436" y="1904514"/>
            <a:ext cx="3328127" cy="27657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5537C74-5346-2674-C70F-5B7D12E13F9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81755" y="2586423"/>
            <a:ext cx="3048371" cy="35713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705D7A4-28AA-4CFE-6B31-FB41E3ECE48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94188" y="3594351"/>
            <a:ext cx="3048371" cy="203817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1098C7D-0940-DC78-0541-3B843246456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839243" y="1233261"/>
            <a:ext cx="3048371" cy="250486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FBBA8CD-95A7-9DCD-1C5F-759DEEA900F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839504" y="2746816"/>
            <a:ext cx="3083709" cy="2383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012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ATEQ Presentation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TEQ Presentation Template - Issue 3.potx" id="{B1B176D5-7A09-457D-ABD8-5AE6C6F38786}" vid="{905F1F8F-D3C8-4FC1-B4A5-0D7692DED56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ATEQ Presentation Template - Issue 3</Template>
  <TotalTime>0</TotalTime>
  <Words>1193</Words>
  <Application>Microsoft Office PowerPoint</Application>
  <PresentationFormat>Widescreen</PresentationFormat>
  <Paragraphs>318</Paragraphs>
  <Slides>28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Arial</vt:lpstr>
      <vt:lpstr>Blackadder ITC</vt:lpstr>
      <vt:lpstr>Calibri</vt:lpstr>
      <vt:lpstr>Helvetica Neue</vt:lpstr>
      <vt:lpstr>helvetica-w01-light</vt:lpstr>
      <vt:lpstr>Segoe UI</vt:lpstr>
      <vt:lpstr>Wingdings</vt:lpstr>
      <vt:lpstr>ATEQ Presentation Template</vt:lpstr>
      <vt:lpstr>Network Enabled Weapons –  Complexities and Considerations</vt:lpstr>
      <vt:lpstr>Disclaimer(s)!</vt:lpstr>
      <vt:lpstr>NEW – The Standards</vt:lpstr>
      <vt:lpstr>NEW – What Is It ?</vt:lpstr>
      <vt:lpstr>Participants – Network Enabled Weapon </vt:lpstr>
      <vt:lpstr>Participants – Network Enabled Weapon </vt:lpstr>
      <vt:lpstr>Participants – Control</vt:lpstr>
      <vt:lpstr>Participants – Third Party Source</vt:lpstr>
      <vt:lpstr>NEW – Imp Reqs</vt:lpstr>
      <vt:lpstr>PowerPoint Presentation</vt:lpstr>
      <vt:lpstr>PowerPoint Presentation</vt:lpstr>
      <vt:lpstr>PowerPoint Presentation</vt:lpstr>
      <vt:lpstr>PowerPoint Presentation</vt:lpstr>
      <vt:lpstr>NEW – Messages in Context</vt:lpstr>
      <vt:lpstr>NEW – Imp Reqs</vt:lpstr>
      <vt:lpstr>Information Exchange Requirements</vt:lpstr>
      <vt:lpstr>NEW – Perfect Implementation</vt:lpstr>
      <vt:lpstr>NEW – Imp Reqs</vt:lpstr>
      <vt:lpstr>NEW – Actual Weapon Implementation</vt:lpstr>
      <vt:lpstr>NEW – Weapon Implementation</vt:lpstr>
      <vt:lpstr>NEW – Weapon Implementation</vt:lpstr>
      <vt:lpstr>NEW – Imp Reqs</vt:lpstr>
      <vt:lpstr>NEW – New Control</vt:lpstr>
      <vt:lpstr>NEW – SoS Caps &amp; Lims</vt:lpstr>
      <vt:lpstr>NEW – SoS Caps &amp; Lims</vt:lpstr>
      <vt:lpstr>Conclusions</vt:lpstr>
      <vt:lpstr>PowerPoint Presentation</vt:lpstr>
      <vt:lpstr>Credits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Justin Smith</dc:creator>
  <cp:lastModifiedBy>Andy Dale</cp:lastModifiedBy>
  <cp:revision>57</cp:revision>
  <dcterms:created xsi:type="dcterms:W3CDTF">2024-01-17T13:52:26Z</dcterms:created>
  <dcterms:modified xsi:type="dcterms:W3CDTF">2024-09-01T17:30:35Z</dcterms:modified>
</cp:coreProperties>
</file>